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1" r:id="rId4"/>
    <p:sldId id="269" r:id="rId5"/>
    <p:sldId id="272" r:id="rId6"/>
    <p:sldId id="270" r:id="rId7"/>
    <p:sldId id="271" r:id="rId8"/>
    <p:sldId id="273" r:id="rId9"/>
    <p:sldId id="274" r:id="rId10"/>
    <p:sldId id="279" r:id="rId11"/>
    <p:sldId id="265" r:id="rId12"/>
    <p:sldId id="275" r:id="rId13"/>
    <p:sldId id="257" r:id="rId14"/>
    <p:sldId id="263" r:id="rId15"/>
    <p:sldId id="276" r:id="rId16"/>
    <p:sldId id="277" r:id="rId17"/>
    <p:sldId id="278" r:id="rId18"/>
    <p:sldId id="280" r:id="rId19"/>
    <p:sldId id="258" r:id="rId20"/>
    <p:sldId id="259" r:id="rId21"/>
    <p:sldId id="260" r:id="rId22"/>
    <p:sldId id="26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 ноября –  День словарей и  энциклопедий «Словарь - это Вселенная в алфавитном порядке» Вольтер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>
            <a:fillRect/>
          </a:stretch>
        </p:blipFill>
        <p:spPr bwMode="auto">
          <a:xfrm>
            <a:off x="539552" y="332656"/>
            <a:ext cx="7918648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s://ds02.infourok.ru/uploads/ex/0e19/00052ab0-531acb4f/img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7638"/>
            <a:ext cx="7859216" cy="49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В 1935-1940 гг. вышел четырёхтомный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638"/>
            <a:ext cx="7632847" cy="510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://vdonlib.ru/photos/105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85921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22 ноября отмечается День Словарей и Энциклопедий . Это день рождения Владимира Ивановича Даля (1801 - 1872), создателя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79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Значительным событием в истории русской лексикографии явилось создание в 1863-1866 гг. четырехтомного «Толкового словаря живого великорусского языка» В. И. Даля , периодически переиздающегося вплоть до настоящего времени. После выхода словаря в печать автора избирают почетным членом российской Академии Наук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79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s://theslide.ru/img/thumbs/7cac38b7e7883f61f38767f1dd2112cc-800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dirty="0" smtClean="0"/>
              <a:t>с</a:t>
            </a:r>
            <a:r>
              <a:rPr lang="ru-RU" dirty="0" smtClean="0"/>
              <a:t>ловаря</a:t>
            </a:r>
            <a:endParaRPr lang="ru-RU" dirty="0"/>
          </a:p>
        </p:txBody>
      </p:sp>
      <p:pic>
        <p:nvPicPr>
          <p:cNvPr id="4" name="Содержимое 3" descr="https://fs00.infourok.ru/images/doc/246/250686/img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://900igr.net/datas/russkij-jazyk/Slovari/0029-029-Sotni-slov-rodnykh-i-metkikh-Sniknuv-golos-poterjav-Vzaperti-ka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5608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Словари</a:t>
            </a:r>
            <a:endParaRPr lang="ru-RU" sz="5400" dirty="0"/>
          </a:p>
        </p:txBody>
      </p:sp>
      <p:pic>
        <p:nvPicPr>
          <p:cNvPr id="4" name="Содержимое 3" descr="https://ds02.infourok.ru/uploads/ex/0c16/0003f02d-864011df/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34481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Словари</a:t>
            </a:r>
            <a:endParaRPr lang="ru-RU" sz="5400" dirty="0"/>
          </a:p>
        </p:txBody>
      </p:sp>
      <p:pic>
        <p:nvPicPr>
          <p:cNvPr id="4" name="Содержимое 3" descr="Какова же история словарей? Самым древним из дошедших до наших дней словарей было Приложение к новгородской Кормчей книге 1282 г.  В нём помещено 174 греческих, древнееврейских и церковно-славянских слова, включая некоторые библейские имена собственные. Синодальная Кормчая книга 1282 г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s://ds02.infourok.ru/uploads/ex/0186/00064315-62d16ded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Словари</a:t>
            </a:r>
            <a:endParaRPr lang="ru-RU" sz="5400" dirty="0"/>
          </a:p>
        </p:txBody>
      </p:sp>
      <p:pic>
        <p:nvPicPr>
          <p:cNvPr id="4" name="Содержимое 3" descr="Первый печатный словарь появился в 1596 г. как приложение к «Грамматике славянского языка»  известного филолога того времени, священника Лаврентия Зизания . В нем содержится 1061 слово, расположенное по алфавиту. Лаврентий Зизаний Разворот и титульный лист книги Лаврентия Зизания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638"/>
            <a:ext cx="7776863" cy="4891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Словари</a:t>
            </a:r>
            <a:endParaRPr lang="ru-RU" sz="6000" dirty="0"/>
          </a:p>
        </p:txBody>
      </p:sp>
      <p:pic>
        <p:nvPicPr>
          <p:cNvPr id="4" name="Содержимое 3" descr="Следующий по времени печатный словарь был составлен в 1627 г. украинским филологом Памвой Берындой . Как показывает название книги (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79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Словари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presentacii.ru/documents_4/033114b887ef2f6cae8806e1b966c071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1014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Словари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ВНИМАНИЕ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Словари</a:t>
            </a:r>
            <a:endParaRPr lang="ru-RU" sz="5400" dirty="0"/>
          </a:p>
        </p:txBody>
      </p:sp>
      <p:pic>
        <p:nvPicPr>
          <p:cNvPr id="4" name="Содержимое 3" descr="https://ds04.infourok.ru/uploads/ex/0e7b/00175382-cd9311c3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9288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://900igr.net/up/datas/135243/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7638"/>
            <a:ext cx="7715199" cy="49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s://ds03.infourok.ru/uploads/ex/1241/0004b9a8-1384b7dc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7638"/>
            <a:ext cx="7848871" cy="49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Словари</a:t>
            </a:r>
            <a:endParaRPr lang="ru-RU" sz="6000" dirty="0"/>
          </a:p>
        </p:txBody>
      </p:sp>
      <p:pic>
        <p:nvPicPr>
          <p:cNvPr id="4" name="Содержимое 3" descr="https://ds02.infourok.ru/uploads/ex/0ea6/0003f2bd-c4a6077b/2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80032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s://ds04.infourok.ru/uploads/ex/0c39/000995a0-7f91a7f4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7638"/>
            <a:ext cx="8075239" cy="50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s://ds02.infourok.ru/uploads/ex/0c16/0003f02d-864011df/img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7638"/>
            <a:ext cx="8075239" cy="49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словаря</a:t>
            </a:r>
            <a:endParaRPr lang="ru-RU" dirty="0"/>
          </a:p>
        </p:txBody>
      </p:sp>
      <p:pic>
        <p:nvPicPr>
          <p:cNvPr id="4" name="Содержимое 3" descr="http://900igr.net/up/datas/155547/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39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День словаря</vt:lpstr>
      <vt:lpstr>Словари</vt:lpstr>
      <vt:lpstr>День словаря</vt:lpstr>
      <vt:lpstr>День словаря</vt:lpstr>
      <vt:lpstr>Словари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День словаря</vt:lpstr>
      <vt:lpstr>Словари</vt:lpstr>
      <vt:lpstr>Словари</vt:lpstr>
      <vt:lpstr>Словари</vt:lpstr>
      <vt:lpstr>Словари</vt:lpstr>
      <vt:lpstr>Словари</vt:lpstr>
      <vt:lpstr>Словари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16</cp:revision>
  <dcterms:created xsi:type="dcterms:W3CDTF">2019-11-19T11:02:41Z</dcterms:created>
  <dcterms:modified xsi:type="dcterms:W3CDTF">2019-11-21T12:59:33Z</dcterms:modified>
</cp:coreProperties>
</file>