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13"/>
  </p:notesMasterIdLst>
  <p:sldIdLst>
    <p:sldId id="257" r:id="rId2"/>
    <p:sldId id="258" r:id="rId3"/>
    <p:sldId id="259" r:id="rId4"/>
    <p:sldId id="271" r:id="rId5"/>
    <p:sldId id="262" r:id="rId6"/>
    <p:sldId id="266" r:id="rId7"/>
    <p:sldId id="274" r:id="rId8"/>
    <p:sldId id="267" r:id="rId9"/>
    <p:sldId id="275" r:id="rId10"/>
    <p:sldId id="273" r:id="rId11"/>
    <p:sldId id="268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ahoma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ahoma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ahoma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ahoma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ahoma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ahoma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ahoma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ahoma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ahoma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FF66"/>
    <a:srgbClr val="FFFF00"/>
    <a:srgbClr val="0066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31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60862CC-2CBC-484D-A25F-54DDF61036D8}" type="datetimeFigureOut">
              <a:rPr lang="ru-RU"/>
              <a:pPr>
                <a:defRPr/>
              </a:pPr>
              <a:t>01.11.2019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495357E-4E05-4876-AC9F-FE046686E1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2174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ahoma" pitchFamily="34" charset="0"/>
              </a:defRPr>
            </a:lvl9pPr>
          </a:lstStyle>
          <a:p>
            <a:pPr eaLnBrk="1" hangingPunct="1"/>
            <a:fld id="{13936AE3-26DE-44F5-98ED-668BB1B160D1}" type="slidenum">
              <a:rPr lang="ru-RU" altLang="ru-RU" smtClean="0"/>
              <a:pPr eaLnBrk="1" hangingPunct="1"/>
              <a:t>11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0938B-983A-4FB7-A3C3-6BAC0835128C}" type="datetimeFigureOut">
              <a:rPr lang="ru-RU"/>
              <a:pPr>
                <a:defRPr/>
              </a:pPr>
              <a:t>01.11.2019</a:t>
            </a:fld>
            <a:endParaRPr lang="ru-RU"/>
          </a:p>
        </p:txBody>
      </p:sp>
      <p:sp>
        <p:nvSpPr>
          <p:cNvPr id="3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6D566-42DA-49C0-87B1-83F864C65E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78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0"/>
            <a:ext cx="8229600" cy="4117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4725"/>
            <a:ext cx="4114800" cy="701675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2"/>
          </p:nvPr>
        </p:nvSpPr>
        <p:spPr>
          <a:xfrm>
            <a:off x="2981325" y="27305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cap="all" spc="300">
                <a:latin typeface="+mn-lt"/>
                <a:cs typeface="+mn-cs"/>
              </a:defRPr>
            </a:lvl1pPr>
          </a:lstStyle>
          <a:p>
            <a:pPr>
              <a:defRPr/>
            </a:pPr>
            <a:fld id="{C9EE1103-5C36-4B5E-BC24-E0870CF12ECA}" type="datetimeFigureOut">
              <a:rPr lang="ru-RU"/>
              <a:pPr>
                <a:defRPr/>
              </a:pPr>
              <a:t>01.11.2019</a:t>
            </a:fld>
            <a:endParaRPr lang="ru-RU"/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latin typeface="+mn-lt"/>
                <a:cs typeface="+mn-cs"/>
              </a:defRPr>
            </a:lvl1pPr>
          </a:lstStyle>
          <a:p>
            <a:pPr>
              <a:defRPr/>
            </a:pPr>
            <a:fld id="{6004F6BF-A116-495D-9C53-6622309F7E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 cap="all" spc="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txStyles>
    <p:titleStyle>
      <a:lvl1pPr algn="ctr" rtl="0" eaLnBrk="0" fontAlgn="base" hangingPunct="0">
        <a:spcBef>
          <a:spcPts val="400"/>
        </a:spcBef>
        <a:spcAft>
          <a:spcPct val="0"/>
        </a:spcAft>
        <a:defRPr sz="4400" b="1" kern="1200" cap="all">
          <a:solidFill>
            <a:srgbClr val="FFFFFF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ts val="400"/>
        </a:spcBef>
        <a:spcAft>
          <a:spcPct val="0"/>
        </a:spcAft>
        <a:defRPr sz="4400" b="1">
          <a:solidFill>
            <a:srgbClr val="FFFFFF"/>
          </a:solidFill>
          <a:latin typeface="Arial" charset="0"/>
          <a:ea typeface="Tunga" pitchFamily="2"/>
          <a:cs typeface="Tunga" pitchFamily="2"/>
        </a:defRPr>
      </a:lvl2pPr>
      <a:lvl3pPr algn="ctr" rtl="0" eaLnBrk="0" fontAlgn="base" hangingPunct="0">
        <a:spcBef>
          <a:spcPts val="400"/>
        </a:spcBef>
        <a:spcAft>
          <a:spcPct val="0"/>
        </a:spcAft>
        <a:defRPr sz="4400" b="1">
          <a:solidFill>
            <a:srgbClr val="FFFFFF"/>
          </a:solidFill>
          <a:latin typeface="Arial" charset="0"/>
          <a:ea typeface="Tunga" pitchFamily="2"/>
          <a:cs typeface="Tunga" pitchFamily="2"/>
        </a:defRPr>
      </a:lvl3pPr>
      <a:lvl4pPr algn="ctr" rtl="0" eaLnBrk="0" fontAlgn="base" hangingPunct="0">
        <a:spcBef>
          <a:spcPts val="400"/>
        </a:spcBef>
        <a:spcAft>
          <a:spcPct val="0"/>
        </a:spcAft>
        <a:defRPr sz="4400" b="1">
          <a:solidFill>
            <a:srgbClr val="FFFFFF"/>
          </a:solidFill>
          <a:latin typeface="Arial" charset="0"/>
          <a:ea typeface="Tunga" pitchFamily="2"/>
          <a:cs typeface="Tunga" pitchFamily="2"/>
        </a:defRPr>
      </a:lvl4pPr>
      <a:lvl5pPr algn="ctr" rtl="0" eaLnBrk="0" fontAlgn="base" hangingPunct="0">
        <a:spcBef>
          <a:spcPts val="400"/>
        </a:spcBef>
        <a:spcAft>
          <a:spcPct val="0"/>
        </a:spcAft>
        <a:defRPr sz="4400" b="1">
          <a:solidFill>
            <a:srgbClr val="FFFFFF"/>
          </a:solidFill>
          <a:latin typeface="Arial" charset="0"/>
          <a:ea typeface="Tunga" pitchFamily="2"/>
          <a:cs typeface="Tunga" pitchFamily="2"/>
        </a:defRPr>
      </a:lvl5pPr>
      <a:lvl6pPr marL="457200" algn="ctr" rtl="0" fontAlgn="base">
        <a:spcBef>
          <a:spcPts val="400"/>
        </a:spcBef>
        <a:spcAft>
          <a:spcPct val="0"/>
        </a:spcAft>
        <a:defRPr b="1">
          <a:solidFill>
            <a:srgbClr val="FFFFFF"/>
          </a:solidFill>
          <a:latin typeface="Constantia" pitchFamily="18" charset="0"/>
          <a:ea typeface="Tunga" pitchFamily="2"/>
          <a:cs typeface="Tunga" pitchFamily="2"/>
        </a:defRPr>
      </a:lvl6pPr>
      <a:lvl7pPr marL="914400" algn="ctr" rtl="0" fontAlgn="base">
        <a:spcBef>
          <a:spcPts val="400"/>
        </a:spcBef>
        <a:spcAft>
          <a:spcPct val="0"/>
        </a:spcAft>
        <a:defRPr b="1">
          <a:solidFill>
            <a:srgbClr val="FFFFFF"/>
          </a:solidFill>
          <a:latin typeface="Constantia" pitchFamily="18" charset="0"/>
          <a:ea typeface="Tunga" pitchFamily="2"/>
          <a:cs typeface="Tunga" pitchFamily="2"/>
        </a:defRPr>
      </a:lvl7pPr>
      <a:lvl8pPr marL="1371600" algn="ctr" rtl="0" fontAlgn="base">
        <a:spcBef>
          <a:spcPts val="400"/>
        </a:spcBef>
        <a:spcAft>
          <a:spcPct val="0"/>
        </a:spcAft>
        <a:defRPr b="1">
          <a:solidFill>
            <a:srgbClr val="FFFFFF"/>
          </a:solidFill>
          <a:latin typeface="Constantia" pitchFamily="18" charset="0"/>
          <a:ea typeface="Tunga" pitchFamily="2"/>
          <a:cs typeface="Tunga" pitchFamily="2"/>
        </a:defRPr>
      </a:lvl8pPr>
      <a:lvl9pPr marL="1828800" algn="ctr" rtl="0" fontAlgn="base">
        <a:spcBef>
          <a:spcPts val="400"/>
        </a:spcBef>
        <a:spcAft>
          <a:spcPct val="0"/>
        </a:spcAft>
        <a:defRPr b="1">
          <a:solidFill>
            <a:srgbClr val="FFFFFF"/>
          </a:solidFill>
          <a:latin typeface="Constantia" pitchFamily="18" charset="0"/>
          <a:ea typeface="Tunga" pitchFamily="2"/>
          <a:cs typeface="Tunga" pitchFamily="2"/>
        </a:defRPr>
      </a:lvl9pPr>
    </p:titleStyle>
    <p:bodyStyle>
      <a:lvl1pPr marL="342900" indent="-342900" algn="ctr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Char char="•"/>
        <a:defRPr sz="2000" kern="1200" spc="3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ctr" rtl="0" eaLnBrk="0" fontAlgn="base" hangingPunct="0">
        <a:spcBef>
          <a:spcPts val="1200"/>
        </a:spcBef>
        <a:spcAft>
          <a:spcPct val="0"/>
        </a:spcAft>
        <a:buClr>
          <a:schemeClr val="accent1"/>
        </a:buClr>
        <a:buChar char="–"/>
        <a:defRPr sz="2800" kern="1200">
          <a:solidFill>
            <a:schemeClr val="tx2"/>
          </a:solidFill>
          <a:latin typeface="Arial" charset="0"/>
          <a:ea typeface="+mn-ea"/>
          <a:cs typeface="+mn-cs"/>
        </a:defRPr>
      </a:lvl2pPr>
      <a:lvl3pPr marL="1143000" indent="-228600" algn="ctr" rtl="0" eaLnBrk="0" fontAlgn="base" hangingPunct="0">
        <a:spcBef>
          <a:spcPts val="1200"/>
        </a:spcBef>
        <a:spcAft>
          <a:spcPct val="0"/>
        </a:spcAft>
        <a:buClr>
          <a:schemeClr val="accent1"/>
        </a:buClr>
        <a:buChar char="•"/>
        <a:defRPr sz="16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ctr" rtl="0" eaLnBrk="0" fontAlgn="base" hangingPunct="0">
        <a:spcBef>
          <a:spcPts val="1200"/>
        </a:spcBef>
        <a:spcAft>
          <a:spcPct val="0"/>
        </a:spcAft>
        <a:buClr>
          <a:schemeClr val="accent1"/>
        </a:buClr>
        <a:buChar char="–"/>
        <a:defRPr sz="1400" kern="1200">
          <a:solidFill>
            <a:schemeClr val="tx2"/>
          </a:solidFill>
          <a:latin typeface="Arial" charset="0"/>
          <a:ea typeface="+mn-ea"/>
          <a:cs typeface="+mn-cs"/>
        </a:defRPr>
      </a:lvl4pPr>
      <a:lvl5pPr marL="2057400" indent="-228600" algn="ctr" rtl="0" eaLnBrk="0" fontAlgn="base" hangingPunct="0">
        <a:spcBef>
          <a:spcPts val="1200"/>
        </a:spcBef>
        <a:spcAft>
          <a:spcPct val="0"/>
        </a:spcAft>
        <a:buClr>
          <a:schemeClr val="accent1"/>
        </a:buClr>
        <a:buChar char="»"/>
        <a:defRPr sz="14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14313"/>
            <a:ext cx="2932113" cy="245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10"/>
          <p:cNvSpPr txBox="1">
            <a:spLocks noChangeArrowheads="1"/>
          </p:cNvSpPr>
          <p:nvPr/>
        </p:nvSpPr>
        <p:spPr bwMode="auto">
          <a:xfrm>
            <a:off x="3203575" y="188913"/>
            <a:ext cx="5329238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spcBef>
                <a:spcPts val="6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1pPr>
            <a:lvl2pPr marL="742950" indent="-285750" algn="ctr" eaLnBrk="0" hangingPunct="0">
              <a:spcBef>
                <a:spcPts val="1200"/>
              </a:spcBef>
              <a:buClr>
                <a:schemeClr val="accent1"/>
              </a:buClr>
              <a:buChar char="–"/>
              <a:defRPr sz="2800">
                <a:solidFill>
                  <a:schemeClr val="tx2"/>
                </a:solidFill>
                <a:latin typeface="Arial" charset="0"/>
                <a:cs typeface="Tahoma" pitchFamily="34" charset="0"/>
              </a:defRPr>
            </a:lvl2pPr>
            <a:lvl3pPr marL="1143000" indent="-228600" algn="ctr" eaLnBrk="0" hangingPunct="0">
              <a:spcBef>
                <a:spcPts val="1200"/>
              </a:spcBef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3pPr>
            <a:lvl4pPr marL="1600200" indent="-228600" algn="ctr" eaLnBrk="0" hangingPunct="0">
              <a:spcBef>
                <a:spcPts val="1200"/>
              </a:spcBef>
              <a:buClr>
                <a:schemeClr val="accent1"/>
              </a:buClr>
              <a:buChar char="–"/>
              <a:defRPr sz="1400">
                <a:solidFill>
                  <a:schemeClr val="tx2"/>
                </a:solidFill>
                <a:latin typeface="Arial" charset="0"/>
                <a:cs typeface="Tahoma" pitchFamily="34" charset="0"/>
              </a:defRPr>
            </a:lvl4pPr>
            <a:lvl5pPr marL="2057400" indent="-228600" algn="ctr" eaLnBrk="0" hangingPunct="0">
              <a:spcBef>
                <a:spcPts val="1200"/>
              </a:spcBef>
              <a:buClr>
                <a:schemeClr val="accent1"/>
              </a:buClr>
              <a:buChar char="»"/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ru-RU" altLang="ru-RU" sz="4000" b="1" i="1">
                <a:solidFill>
                  <a:srgbClr val="0000FF"/>
                </a:solidFill>
                <a:latin typeface="Monotype Corsiva" pitchFamily="66" charset="0"/>
              </a:rPr>
              <a:t>КАК ВЫГЛЯДЕТЬ  </a:t>
            </a: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ru-RU" altLang="ru-RU" sz="4000" b="1" i="1">
                <a:solidFill>
                  <a:srgbClr val="0000FF"/>
                </a:solidFill>
                <a:latin typeface="Monotype Corsiva" pitchFamily="66" charset="0"/>
              </a:rPr>
              <a:t>ЕДИНСТВЕННОЙ  И </a:t>
            </a: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ru-RU" altLang="ru-RU" sz="4000" b="1" i="1">
                <a:solidFill>
                  <a:srgbClr val="0000FF"/>
                </a:solidFill>
                <a:latin typeface="Monotype Corsiva" pitchFamily="66" charset="0"/>
              </a:rPr>
              <a:t>НЕПОВТОРИМОЙ</a:t>
            </a:r>
          </a:p>
        </p:txBody>
      </p:sp>
      <p:sp>
        <p:nvSpPr>
          <p:cNvPr id="2052" name="Text Box 13"/>
          <p:cNvSpPr txBox="1">
            <a:spLocks noChangeArrowheads="1"/>
          </p:cNvSpPr>
          <p:nvPr/>
        </p:nvSpPr>
        <p:spPr bwMode="auto">
          <a:xfrm>
            <a:off x="2428875" y="3143250"/>
            <a:ext cx="4464050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spcBef>
                <a:spcPts val="6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1pPr>
            <a:lvl2pPr marL="742950" indent="-285750" algn="ctr" eaLnBrk="0" hangingPunct="0">
              <a:spcBef>
                <a:spcPts val="1200"/>
              </a:spcBef>
              <a:buClr>
                <a:schemeClr val="accent1"/>
              </a:buClr>
              <a:buChar char="–"/>
              <a:defRPr sz="2800">
                <a:solidFill>
                  <a:schemeClr val="tx2"/>
                </a:solidFill>
                <a:latin typeface="Arial" charset="0"/>
                <a:cs typeface="Tahoma" pitchFamily="34" charset="0"/>
              </a:defRPr>
            </a:lvl2pPr>
            <a:lvl3pPr marL="1143000" indent="-228600" algn="ctr" eaLnBrk="0" hangingPunct="0">
              <a:spcBef>
                <a:spcPts val="1200"/>
              </a:spcBef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3pPr>
            <a:lvl4pPr marL="1600200" indent="-228600" algn="ctr" eaLnBrk="0" hangingPunct="0">
              <a:spcBef>
                <a:spcPts val="1200"/>
              </a:spcBef>
              <a:buClr>
                <a:schemeClr val="accent1"/>
              </a:buClr>
              <a:buChar char="–"/>
              <a:defRPr sz="1400">
                <a:solidFill>
                  <a:schemeClr val="tx2"/>
                </a:solidFill>
                <a:latin typeface="Arial" charset="0"/>
                <a:cs typeface="Tahoma" pitchFamily="34" charset="0"/>
              </a:defRPr>
            </a:lvl4pPr>
            <a:lvl5pPr marL="2057400" indent="-228600" algn="ctr" eaLnBrk="0" hangingPunct="0">
              <a:spcBef>
                <a:spcPts val="1200"/>
              </a:spcBef>
              <a:buClr>
                <a:schemeClr val="accent1"/>
              </a:buClr>
              <a:buChar char="»"/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FontTx/>
              <a:buNone/>
            </a:pPr>
            <a:r>
              <a:rPr lang="ru-RU" altLang="ru-RU"/>
              <a:t>Выполнила : ученица 11 класса</a:t>
            </a:r>
          </a:p>
          <a:p>
            <a:pPr algn="l" eaLnBrk="1" hangingPunct="1">
              <a:spcBef>
                <a:spcPct val="50000"/>
              </a:spcBef>
              <a:buClrTx/>
              <a:buFontTx/>
              <a:buNone/>
            </a:pPr>
            <a:r>
              <a:rPr lang="ru-RU" altLang="ru-RU"/>
              <a:t>МКОУ Гремучинской школы №19</a:t>
            </a:r>
          </a:p>
          <a:p>
            <a:pPr algn="l" eaLnBrk="1" hangingPunct="1">
              <a:spcBef>
                <a:spcPct val="50000"/>
              </a:spcBef>
              <a:buClrTx/>
              <a:buFontTx/>
              <a:buNone/>
            </a:pPr>
            <a:r>
              <a:rPr lang="ru-RU" altLang="ru-RU"/>
              <a:t>Чиркова Валентина</a:t>
            </a:r>
          </a:p>
          <a:p>
            <a:pPr algn="l" eaLnBrk="1" hangingPunct="1">
              <a:spcBef>
                <a:spcPct val="50000"/>
              </a:spcBef>
              <a:buClrTx/>
              <a:buFontTx/>
              <a:buNone/>
            </a:pPr>
            <a:r>
              <a:rPr lang="ru-RU" altLang="ru-RU"/>
              <a:t>Руководитель: учитель технологии</a:t>
            </a:r>
          </a:p>
          <a:p>
            <a:pPr algn="l" eaLnBrk="1" hangingPunct="1">
              <a:spcBef>
                <a:spcPct val="50000"/>
              </a:spcBef>
              <a:buClrTx/>
              <a:buFontTx/>
              <a:buNone/>
            </a:pPr>
            <a:r>
              <a:rPr lang="ru-RU" altLang="ru-RU"/>
              <a:t>Сидюкова Мария Андреевна</a:t>
            </a:r>
          </a:p>
          <a:p>
            <a:pPr algn="l" eaLnBrk="1" hangingPunct="1">
              <a:spcBef>
                <a:spcPct val="50000"/>
              </a:spcBef>
              <a:buClrTx/>
              <a:buFontTx/>
              <a:buNone/>
            </a:pPr>
            <a:endParaRPr lang="ru-RU" altLang="ru-RU"/>
          </a:p>
        </p:txBody>
      </p:sp>
      <p:pic>
        <p:nvPicPr>
          <p:cNvPr id="2053" name="Picture 2" descr="F:\валя инициатива\рекламн пропект\DSCN13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4186238"/>
            <a:ext cx="2257425" cy="240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3" descr="F:\валя инициатива\рекламн пропект\DSCN132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4357688"/>
            <a:ext cx="214312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126___12\IMG_40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0" r="11365"/>
          <a:stretch>
            <a:fillRect/>
          </a:stretch>
        </p:blipFill>
        <p:spPr bwMode="auto">
          <a:xfrm>
            <a:off x="4529138" y="50800"/>
            <a:ext cx="4614862" cy="667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285750" y="500063"/>
            <a:ext cx="4214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spcBef>
                <a:spcPts val="6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1pPr>
            <a:lvl2pPr marL="742950" indent="-285750" algn="ctr" eaLnBrk="0" hangingPunct="0">
              <a:spcBef>
                <a:spcPts val="1200"/>
              </a:spcBef>
              <a:buClr>
                <a:schemeClr val="accent1"/>
              </a:buClr>
              <a:buChar char="–"/>
              <a:defRPr sz="2800">
                <a:solidFill>
                  <a:schemeClr val="tx2"/>
                </a:solidFill>
                <a:latin typeface="Arial" charset="0"/>
                <a:cs typeface="Tahoma" pitchFamily="34" charset="0"/>
              </a:defRPr>
            </a:lvl2pPr>
            <a:lvl3pPr marL="1143000" indent="-228600" algn="ctr" eaLnBrk="0" hangingPunct="0">
              <a:spcBef>
                <a:spcPts val="1200"/>
              </a:spcBef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3pPr>
            <a:lvl4pPr marL="1600200" indent="-228600" algn="ctr" eaLnBrk="0" hangingPunct="0">
              <a:spcBef>
                <a:spcPts val="1200"/>
              </a:spcBef>
              <a:buClr>
                <a:schemeClr val="accent1"/>
              </a:buClr>
              <a:buChar char="–"/>
              <a:defRPr sz="1400">
                <a:solidFill>
                  <a:schemeClr val="tx2"/>
                </a:solidFill>
                <a:latin typeface="Arial" charset="0"/>
                <a:cs typeface="Tahoma" pitchFamily="34" charset="0"/>
              </a:defRPr>
            </a:lvl4pPr>
            <a:lvl5pPr marL="2057400" indent="-228600" algn="ctr" eaLnBrk="0" hangingPunct="0">
              <a:spcBef>
                <a:spcPts val="1200"/>
              </a:spcBef>
              <a:buClr>
                <a:schemeClr val="accent1"/>
              </a:buClr>
              <a:buChar char="»"/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3200">
                <a:solidFill>
                  <a:srgbClr val="0000FF"/>
                </a:solidFill>
                <a:latin typeface="Constantia" pitchFamily="18" charset="0"/>
              </a:rPr>
              <a:t>Экологическая часть</a:t>
            </a:r>
          </a:p>
        </p:txBody>
      </p:sp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142875" y="1500188"/>
            <a:ext cx="3929063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spcBef>
                <a:spcPts val="6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1pPr>
            <a:lvl2pPr marL="742950" indent="-285750" algn="ctr" eaLnBrk="0" hangingPunct="0">
              <a:spcBef>
                <a:spcPts val="1200"/>
              </a:spcBef>
              <a:buClr>
                <a:schemeClr val="accent1"/>
              </a:buClr>
              <a:buChar char="–"/>
              <a:defRPr sz="2800">
                <a:solidFill>
                  <a:schemeClr val="tx2"/>
                </a:solidFill>
                <a:latin typeface="Arial" charset="0"/>
                <a:cs typeface="Tahoma" pitchFamily="34" charset="0"/>
              </a:defRPr>
            </a:lvl2pPr>
            <a:lvl3pPr marL="1143000" indent="-228600" algn="ctr" eaLnBrk="0" hangingPunct="0">
              <a:spcBef>
                <a:spcPts val="1200"/>
              </a:spcBef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3pPr>
            <a:lvl4pPr marL="1600200" indent="-228600" algn="ctr" eaLnBrk="0" hangingPunct="0">
              <a:spcBef>
                <a:spcPts val="1200"/>
              </a:spcBef>
              <a:buClr>
                <a:schemeClr val="accent1"/>
              </a:buClr>
              <a:buChar char="–"/>
              <a:defRPr sz="1400">
                <a:solidFill>
                  <a:schemeClr val="tx2"/>
                </a:solidFill>
                <a:latin typeface="Arial" charset="0"/>
                <a:cs typeface="Tahoma" pitchFamily="34" charset="0"/>
              </a:defRPr>
            </a:lvl4pPr>
            <a:lvl5pPr marL="2057400" indent="-228600" algn="ctr" eaLnBrk="0" hangingPunct="0">
              <a:spcBef>
                <a:spcPts val="1200"/>
              </a:spcBef>
              <a:buClr>
                <a:schemeClr val="accent1"/>
              </a:buClr>
              <a:buChar char="»"/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/>
              <a:t>Технология изготовления наших украшений не оказывает отрицательного воздействия на окружающую среду и здоровье человека.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0" descr="E:\валя инициатива\рекламн пропект\DSCN13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6576">
            <a:off x="287338" y="3922713"/>
            <a:ext cx="2179637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Box 3"/>
          <p:cNvSpPr txBox="1">
            <a:spLocks noChangeArrowheads="1"/>
          </p:cNvSpPr>
          <p:nvPr/>
        </p:nvSpPr>
        <p:spPr bwMode="auto">
          <a:xfrm>
            <a:off x="500063" y="428625"/>
            <a:ext cx="464343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spcBef>
                <a:spcPts val="6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1pPr>
            <a:lvl2pPr marL="742950" indent="-285750" algn="ctr" eaLnBrk="0" hangingPunct="0">
              <a:spcBef>
                <a:spcPts val="1200"/>
              </a:spcBef>
              <a:buClr>
                <a:schemeClr val="accent1"/>
              </a:buClr>
              <a:buChar char="–"/>
              <a:defRPr sz="2800">
                <a:solidFill>
                  <a:schemeClr val="tx2"/>
                </a:solidFill>
                <a:latin typeface="Arial" charset="0"/>
                <a:cs typeface="Tahoma" pitchFamily="34" charset="0"/>
              </a:defRPr>
            </a:lvl2pPr>
            <a:lvl3pPr marL="1143000" indent="-228600" algn="ctr" eaLnBrk="0" hangingPunct="0">
              <a:spcBef>
                <a:spcPts val="1200"/>
              </a:spcBef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3pPr>
            <a:lvl4pPr marL="1600200" indent="-228600" algn="ctr" eaLnBrk="0" hangingPunct="0">
              <a:spcBef>
                <a:spcPts val="1200"/>
              </a:spcBef>
              <a:buClr>
                <a:schemeClr val="accent1"/>
              </a:buClr>
              <a:buChar char="–"/>
              <a:defRPr sz="1400">
                <a:solidFill>
                  <a:schemeClr val="tx2"/>
                </a:solidFill>
                <a:latin typeface="Arial" charset="0"/>
                <a:cs typeface="Tahoma" pitchFamily="34" charset="0"/>
              </a:defRPr>
            </a:lvl4pPr>
            <a:lvl5pPr marL="2057400" indent="-228600" algn="ctr" eaLnBrk="0" hangingPunct="0">
              <a:spcBef>
                <a:spcPts val="1200"/>
              </a:spcBef>
              <a:buClr>
                <a:schemeClr val="accent1"/>
              </a:buClr>
              <a:buChar char="»"/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3200">
                <a:solidFill>
                  <a:srgbClr val="0000FF"/>
                </a:solidFill>
                <a:latin typeface="Constantia" pitchFamily="18" charset="0"/>
              </a:rPr>
              <a:t>Оценка и самооценка изделия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214313" y="1785938"/>
            <a:ext cx="5072062" cy="15700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 indent="450850" eaLnBrk="0" hangingPunct="0">
              <a:defRPr>
                <a:solidFill>
                  <a:schemeClr val="tx1"/>
                </a:solidFill>
                <a:latin typeface="Arial" charset="0"/>
                <a:cs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ahoma" pitchFamily="34" charset="0"/>
              </a:defRPr>
            </a:lvl9pPr>
          </a:lstStyle>
          <a:p>
            <a:pPr>
              <a:defRPr/>
            </a:pP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Результат полностью оправдал мои ожидания. Я считаю, что эти украшения прекрасно дополнят мой образ.</a:t>
            </a:r>
            <a:endParaRPr lang="ru-RU" altLang="ru-RU" smtClean="0"/>
          </a:p>
        </p:txBody>
      </p:sp>
      <p:pic>
        <p:nvPicPr>
          <p:cNvPr id="12293" name="Picture 6" descr="E:\валя инициатива\рекламн пропект\DSCN134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5093">
            <a:off x="5545138" y="515938"/>
            <a:ext cx="3013075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9" descr="E:\валя инициатива\рекламн пропект\DSCN132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64019">
            <a:off x="2409825" y="3622675"/>
            <a:ext cx="239395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8" descr="E:\валя инициатива\рекламн пропект\DSCN126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2763">
            <a:off x="4545013" y="4341813"/>
            <a:ext cx="2019300" cy="236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7" descr="E:\валя инициатива\рекламн пропект\DSCN127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61521">
            <a:off x="6475413" y="3065463"/>
            <a:ext cx="2159000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3"/>
          <p:cNvSpPr>
            <a:spLocks noChangeArrowheads="1"/>
          </p:cNvSpPr>
          <p:nvPr/>
        </p:nvSpPr>
        <p:spPr bwMode="auto">
          <a:xfrm>
            <a:off x="107950" y="15875"/>
            <a:ext cx="4176713" cy="60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spcBef>
                <a:spcPts val="6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1pPr>
            <a:lvl2pPr marL="742950" indent="-285750" algn="ctr" eaLnBrk="0" hangingPunct="0">
              <a:spcBef>
                <a:spcPts val="1200"/>
              </a:spcBef>
              <a:buClr>
                <a:schemeClr val="accent1"/>
              </a:buClr>
              <a:buChar char="–"/>
              <a:defRPr sz="2800">
                <a:solidFill>
                  <a:schemeClr val="tx2"/>
                </a:solidFill>
                <a:latin typeface="Arial" charset="0"/>
                <a:cs typeface="Tahoma" pitchFamily="34" charset="0"/>
              </a:defRPr>
            </a:lvl2pPr>
            <a:lvl3pPr marL="1143000" indent="-228600" algn="ctr" eaLnBrk="0" hangingPunct="0">
              <a:spcBef>
                <a:spcPts val="1200"/>
              </a:spcBef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3pPr>
            <a:lvl4pPr marL="1600200" indent="-228600" algn="ctr" eaLnBrk="0" hangingPunct="0">
              <a:spcBef>
                <a:spcPts val="1200"/>
              </a:spcBef>
              <a:buClr>
                <a:schemeClr val="accent1"/>
              </a:buClr>
              <a:buChar char="–"/>
              <a:defRPr sz="1400">
                <a:solidFill>
                  <a:schemeClr val="tx2"/>
                </a:solidFill>
                <a:latin typeface="Arial" charset="0"/>
                <a:cs typeface="Tahoma" pitchFamily="34" charset="0"/>
              </a:defRPr>
            </a:lvl4pPr>
            <a:lvl5pPr marL="2057400" indent="-228600" algn="ctr" eaLnBrk="0" hangingPunct="0">
              <a:spcBef>
                <a:spcPts val="1200"/>
              </a:spcBef>
              <a:buClr>
                <a:schemeClr val="accent1"/>
              </a:buClr>
              <a:buChar char="»"/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 b="1">
                <a:solidFill>
                  <a:srgbClr val="0000FF"/>
                </a:solidFill>
                <a:latin typeface="Constantia" pitchFamily="18" charset="0"/>
              </a:rPr>
              <a:t>Не губи ты жизнь бездельем –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 b="1">
                <a:solidFill>
                  <a:srgbClr val="0000FF"/>
                </a:solidFill>
                <a:latin typeface="Constantia" pitchFamily="18" charset="0"/>
              </a:rPr>
              <a:t>Занимайся рукодельем.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 b="1">
                <a:solidFill>
                  <a:srgbClr val="0000FF"/>
                </a:solidFill>
                <a:latin typeface="Constantia" pitchFamily="18" charset="0"/>
              </a:rPr>
              <a:t>Шей, вяжи – не унывай, жизнь цветами украшай.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 b="1">
                <a:solidFill>
                  <a:srgbClr val="0000FF"/>
                </a:solidFill>
                <a:latin typeface="Constantia" pitchFamily="18" charset="0"/>
              </a:rPr>
              <a:t>Результат на радость нам,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 b="1">
                <a:solidFill>
                  <a:srgbClr val="0000FF"/>
                </a:solidFill>
                <a:latin typeface="Constantia" pitchFamily="18" charset="0"/>
              </a:rPr>
              <a:t>Нашим близким  и друзьям.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2400" b="1">
              <a:solidFill>
                <a:srgbClr val="0000FF"/>
              </a:solidFill>
              <a:latin typeface="Constantia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 b="1">
                <a:solidFill>
                  <a:srgbClr val="0000FF"/>
                </a:solidFill>
                <a:latin typeface="Constantia" pitchFamily="18" charset="0"/>
              </a:rPr>
              <a:t>Цветы все ярче расцветают,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 b="1">
                <a:solidFill>
                  <a:srgbClr val="0000FF"/>
                </a:solidFill>
                <a:latin typeface="Constantia" pitchFamily="18" charset="0"/>
              </a:rPr>
              <a:t>Пускай таких в природе нет.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 b="1">
                <a:solidFill>
                  <a:srgbClr val="0000FF"/>
                </a:solidFill>
                <a:latin typeface="Constantia" pitchFamily="18" charset="0"/>
              </a:rPr>
              <a:t>Атласной лентой выполняю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 b="1">
                <a:solidFill>
                  <a:srgbClr val="0000FF"/>
                </a:solidFill>
                <a:latin typeface="Constantia" pitchFamily="18" charset="0"/>
              </a:rPr>
              <a:t>Неувядающий букет.</a:t>
            </a:r>
          </a:p>
        </p:txBody>
      </p:sp>
      <p:pic>
        <p:nvPicPr>
          <p:cNvPr id="1026" name="Picture 2" descr="C:\Users\user1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764704"/>
            <a:ext cx="4419710" cy="473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2"/>
          <p:cNvSpPr>
            <a:spLocks noChangeArrowheads="1"/>
          </p:cNvSpPr>
          <p:nvPr/>
        </p:nvSpPr>
        <p:spPr bwMode="auto">
          <a:xfrm>
            <a:off x="41275" y="161925"/>
            <a:ext cx="4572000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spcBef>
                <a:spcPts val="6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1pPr>
            <a:lvl2pPr marL="742950" indent="-285750" algn="ctr" eaLnBrk="0" hangingPunct="0">
              <a:spcBef>
                <a:spcPts val="1200"/>
              </a:spcBef>
              <a:buClr>
                <a:schemeClr val="accent1"/>
              </a:buClr>
              <a:buChar char="–"/>
              <a:defRPr sz="2800">
                <a:solidFill>
                  <a:schemeClr val="tx2"/>
                </a:solidFill>
                <a:latin typeface="Arial" charset="0"/>
                <a:cs typeface="Tahoma" pitchFamily="34" charset="0"/>
              </a:defRPr>
            </a:lvl2pPr>
            <a:lvl3pPr marL="1143000" indent="-228600" algn="ctr" eaLnBrk="0" hangingPunct="0">
              <a:spcBef>
                <a:spcPts val="1200"/>
              </a:spcBef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3pPr>
            <a:lvl4pPr marL="1600200" indent="-228600" algn="ctr" eaLnBrk="0" hangingPunct="0">
              <a:spcBef>
                <a:spcPts val="1200"/>
              </a:spcBef>
              <a:buClr>
                <a:schemeClr val="accent1"/>
              </a:buClr>
              <a:buChar char="–"/>
              <a:defRPr sz="1400">
                <a:solidFill>
                  <a:schemeClr val="tx2"/>
                </a:solidFill>
                <a:latin typeface="Arial" charset="0"/>
                <a:cs typeface="Tahoma" pitchFamily="34" charset="0"/>
              </a:defRPr>
            </a:lvl4pPr>
            <a:lvl5pPr marL="2057400" indent="-228600" algn="ctr" eaLnBrk="0" hangingPunct="0">
              <a:spcBef>
                <a:spcPts val="1200"/>
              </a:spcBef>
              <a:buClr>
                <a:schemeClr val="accent1"/>
              </a:buClr>
              <a:buChar char="»"/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>
                <a:latin typeface="Constantia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3200" b="1" i="1">
                <a:solidFill>
                  <a:srgbClr val="0000FF"/>
                </a:solidFill>
                <a:latin typeface="Constantia" pitchFamily="18" charset="0"/>
              </a:rPr>
              <a:t>АКТУАЛЬНОСТЬ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3200" b="1" i="1">
              <a:solidFill>
                <a:srgbClr val="0000FF"/>
              </a:solidFill>
              <a:latin typeface="Constantia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b="1">
                <a:latin typeface="Times New Roman" pitchFamily="18" charset="0"/>
              </a:rPr>
              <a:t>Все большую популярность среди неугомонных мастериц приобретает создание украшений своими руками, выполненные в различной  технике исполнения.</a:t>
            </a: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endParaRPr lang="ru-RU" altLang="ru-RU" b="1">
              <a:latin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b="1">
                <a:latin typeface="Times New Roman" pitchFamily="18" charset="0"/>
              </a:rPr>
              <a:t>Палочкой-выручалочкой в выполнении столь непростой задачи выступает канзаши.  </a:t>
            </a: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endParaRPr lang="ru-RU" altLang="ru-RU" b="1">
              <a:latin typeface="Times New Roman" pitchFamily="18" charset="0"/>
            </a:endParaRPr>
          </a:p>
        </p:txBody>
      </p:sp>
      <p:pic>
        <p:nvPicPr>
          <p:cNvPr id="4099" name="Picture 5" descr="DSCN13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2055">
            <a:off x="5900738" y="334963"/>
            <a:ext cx="2816225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2" descr="C:\Users\Admin\Desktop\42186405_04-150x1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10697">
            <a:off x="5311775" y="2598738"/>
            <a:ext cx="2279650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Рисунок 17" descr="канзаши своими рукам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786313"/>
            <a:ext cx="315277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Box 5"/>
          <p:cNvSpPr txBox="1">
            <a:spLocks noChangeArrowheads="1"/>
          </p:cNvSpPr>
          <p:nvPr/>
        </p:nvSpPr>
        <p:spPr bwMode="auto">
          <a:xfrm>
            <a:off x="214313" y="4643438"/>
            <a:ext cx="40005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spcBef>
                <a:spcPts val="6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1pPr>
            <a:lvl2pPr marL="742950" indent="-285750" algn="ctr" eaLnBrk="0" hangingPunct="0">
              <a:spcBef>
                <a:spcPts val="1200"/>
              </a:spcBef>
              <a:buClr>
                <a:schemeClr val="accent1"/>
              </a:buClr>
              <a:buChar char="–"/>
              <a:defRPr sz="2800">
                <a:solidFill>
                  <a:schemeClr val="tx2"/>
                </a:solidFill>
                <a:latin typeface="Arial" charset="0"/>
                <a:cs typeface="Tahoma" pitchFamily="34" charset="0"/>
              </a:defRPr>
            </a:lvl2pPr>
            <a:lvl3pPr marL="1143000" indent="-228600" algn="ctr" eaLnBrk="0" hangingPunct="0">
              <a:spcBef>
                <a:spcPts val="1200"/>
              </a:spcBef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3pPr>
            <a:lvl4pPr marL="1600200" indent="-228600" algn="ctr" eaLnBrk="0" hangingPunct="0">
              <a:spcBef>
                <a:spcPts val="1200"/>
              </a:spcBef>
              <a:buClr>
                <a:schemeClr val="accent1"/>
              </a:buClr>
              <a:buChar char="–"/>
              <a:defRPr sz="1400">
                <a:solidFill>
                  <a:schemeClr val="tx2"/>
                </a:solidFill>
                <a:latin typeface="Arial" charset="0"/>
                <a:cs typeface="Tahoma" pitchFamily="34" charset="0"/>
              </a:defRPr>
            </a:lvl4pPr>
            <a:lvl5pPr marL="2057400" indent="-228600" algn="ctr" eaLnBrk="0" hangingPunct="0">
              <a:spcBef>
                <a:spcPts val="1200"/>
              </a:spcBef>
              <a:buClr>
                <a:schemeClr val="accent1"/>
              </a:buClr>
              <a:buChar char="»"/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 b="1" i="1">
                <a:latin typeface="Times New Roman" pitchFamily="18" charset="0"/>
              </a:rPr>
              <a:t>Канзаши – это оригинальные украшения для волос, пришедшие к нам от изысканных миниатюрных японок</a:t>
            </a:r>
            <a:r>
              <a:rPr lang="ru-RU" altLang="ru-RU" sz="2400" b="1">
                <a:latin typeface="Times New Roman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457200" y="549275"/>
            <a:ext cx="8229600" cy="424815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Tx/>
              <a:buNone/>
              <a:defRPr/>
            </a:pPr>
            <a:r>
              <a:rPr lang="ru-RU" sz="3200" b="1" dirty="0" smtClean="0">
                <a:solidFill>
                  <a:srgbClr val="0000FF"/>
                </a:solidFill>
                <a:latin typeface="Constantia" pitchFamily="18" charset="0"/>
              </a:rPr>
              <a:t>ЦЕЛЬ ПРОЕКТА:</a:t>
            </a:r>
          </a:p>
          <a:p>
            <a:pPr marL="0" indent="0" eaLnBrk="1" hangingPunct="1">
              <a:buFontTx/>
              <a:buNone/>
              <a:defRPr/>
            </a:pPr>
            <a:endParaRPr lang="ru-RU" sz="3600" dirty="0" smtClean="0">
              <a:solidFill>
                <a:srgbClr val="0000FF"/>
              </a:solidFill>
              <a:latin typeface="Constantia" pitchFamily="18" charset="0"/>
            </a:endParaRPr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1403350" y="1557338"/>
            <a:ext cx="648176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spcBef>
                <a:spcPts val="6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1pPr>
            <a:lvl2pPr marL="742950" indent="-285750" algn="ctr" eaLnBrk="0" hangingPunct="0">
              <a:spcBef>
                <a:spcPts val="1200"/>
              </a:spcBef>
              <a:buClr>
                <a:schemeClr val="accent1"/>
              </a:buClr>
              <a:buChar char="–"/>
              <a:defRPr sz="2800">
                <a:solidFill>
                  <a:schemeClr val="tx2"/>
                </a:solidFill>
                <a:latin typeface="Arial" charset="0"/>
                <a:cs typeface="Tahoma" pitchFamily="34" charset="0"/>
              </a:defRPr>
            </a:lvl2pPr>
            <a:lvl3pPr marL="1143000" indent="-228600" algn="ctr" eaLnBrk="0" hangingPunct="0">
              <a:spcBef>
                <a:spcPts val="1200"/>
              </a:spcBef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3pPr>
            <a:lvl4pPr marL="1600200" indent="-228600" algn="ctr" eaLnBrk="0" hangingPunct="0">
              <a:spcBef>
                <a:spcPts val="1200"/>
              </a:spcBef>
              <a:buClr>
                <a:schemeClr val="accent1"/>
              </a:buClr>
              <a:buChar char="–"/>
              <a:defRPr sz="1400">
                <a:solidFill>
                  <a:schemeClr val="tx2"/>
                </a:solidFill>
                <a:latin typeface="Arial" charset="0"/>
                <a:cs typeface="Tahoma" pitchFamily="34" charset="0"/>
              </a:defRPr>
            </a:lvl4pPr>
            <a:lvl5pPr marL="2057400" indent="-228600" algn="ctr" eaLnBrk="0" hangingPunct="0">
              <a:spcBef>
                <a:spcPts val="1200"/>
              </a:spcBef>
              <a:buClr>
                <a:schemeClr val="accent1"/>
              </a:buClr>
              <a:buChar char="»"/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FontTx/>
              <a:buNone/>
            </a:pPr>
            <a:r>
              <a:rPr lang="ru-RU" altLang="ru-RU" sz="2800"/>
              <a:t>Изготовление украшений для волос и одежды в технике канзаши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611188" y="2781300"/>
            <a:ext cx="7777162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spcBef>
                <a:spcPts val="6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1pPr>
            <a:lvl2pPr marL="742950" indent="-285750" algn="ctr" eaLnBrk="0" hangingPunct="0">
              <a:spcBef>
                <a:spcPts val="1200"/>
              </a:spcBef>
              <a:buClr>
                <a:schemeClr val="accent1"/>
              </a:buClr>
              <a:buChar char="–"/>
              <a:defRPr sz="2800">
                <a:solidFill>
                  <a:schemeClr val="tx2"/>
                </a:solidFill>
                <a:latin typeface="Arial" charset="0"/>
                <a:cs typeface="Tahoma" pitchFamily="34" charset="0"/>
              </a:defRPr>
            </a:lvl2pPr>
            <a:lvl3pPr marL="1143000" indent="-228600" algn="ctr" eaLnBrk="0" hangingPunct="0">
              <a:spcBef>
                <a:spcPts val="1200"/>
              </a:spcBef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3pPr>
            <a:lvl4pPr marL="1600200" indent="-228600" algn="ctr" eaLnBrk="0" hangingPunct="0">
              <a:spcBef>
                <a:spcPts val="1200"/>
              </a:spcBef>
              <a:buClr>
                <a:schemeClr val="accent1"/>
              </a:buClr>
              <a:buChar char="–"/>
              <a:defRPr sz="1400">
                <a:solidFill>
                  <a:schemeClr val="tx2"/>
                </a:solidFill>
                <a:latin typeface="Arial" charset="0"/>
                <a:cs typeface="Tahoma" pitchFamily="34" charset="0"/>
              </a:defRPr>
            </a:lvl4pPr>
            <a:lvl5pPr marL="2057400" indent="-228600" algn="ctr" eaLnBrk="0" hangingPunct="0">
              <a:spcBef>
                <a:spcPts val="1200"/>
              </a:spcBef>
              <a:buClr>
                <a:schemeClr val="accent1"/>
              </a:buClr>
              <a:buChar char="»"/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/>
              <a:t>Чтобы достигнуть поставленной цели следует выполнить следующие </a:t>
            </a:r>
          </a:p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/>
              <a:t>задачи:</a:t>
            </a:r>
          </a:p>
          <a:p>
            <a:pPr algn="l" eaLnBrk="1" hangingPunct="1">
              <a:spcBef>
                <a:spcPct val="0"/>
              </a:spcBef>
              <a:buClrTx/>
            </a:pPr>
            <a:r>
              <a:rPr lang="ru-RU" altLang="ru-RU" sz="1800"/>
              <a:t>  изучить методическую литературу по данной проблеме;</a:t>
            </a:r>
          </a:p>
          <a:p>
            <a:pPr algn="l" eaLnBrk="1" hangingPunct="1">
              <a:spcBef>
                <a:spcPct val="0"/>
              </a:spcBef>
              <a:buClrTx/>
            </a:pPr>
            <a:r>
              <a:rPr lang="ru-RU" altLang="ru-RU" sz="1800"/>
              <a:t>  изучить  и освоить технологию  канзаши;</a:t>
            </a:r>
          </a:p>
          <a:p>
            <a:pPr algn="l" eaLnBrk="1" hangingPunct="1">
              <a:spcBef>
                <a:spcPct val="0"/>
              </a:spcBef>
              <a:buClrTx/>
            </a:pPr>
            <a:r>
              <a:rPr lang="ru-RU" altLang="ru-RU" sz="1800"/>
              <a:t>  декорировать цветами элементы причёски и одежды.</a:t>
            </a:r>
          </a:p>
          <a:p>
            <a:pPr algn="l" eaLnBrk="1" hangingPunct="1">
              <a:spcBef>
                <a:spcPct val="50000"/>
              </a:spcBef>
              <a:buClrTx/>
              <a:buFontTx/>
              <a:buNone/>
            </a:pPr>
            <a:endParaRPr lang="ru-RU" altLang="ru-RU" sz="1800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403350" y="4868863"/>
            <a:ext cx="5545138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spcBef>
                <a:spcPts val="6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1pPr>
            <a:lvl2pPr marL="742950" indent="-285750" algn="ctr" eaLnBrk="0" hangingPunct="0">
              <a:spcBef>
                <a:spcPts val="1200"/>
              </a:spcBef>
              <a:buClr>
                <a:schemeClr val="accent1"/>
              </a:buClr>
              <a:buChar char="–"/>
              <a:defRPr sz="2800">
                <a:solidFill>
                  <a:schemeClr val="tx2"/>
                </a:solidFill>
                <a:latin typeface="Arial" charset="0"/>
                <a:cs typeface="Tahoma" pitchFamily="34" charset="0"/>
              </a:defRPr>
            </a:lvl2pPr>
            <a:lvl3pPr marL="1143000" indent="-228600" algn="ctr" eaLnBrk="0" hangingPunct="0">
              <a:spcBef>
                <a:spcPts val="1200"/>
              </a:spcBef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3pPr>
            <a:lvl4pPr marL="1600200" indent="-228600" algn="ctr" eaLnBrk="0" hangingPunct="0">
              <a:spcBef>
                <a:spcPts val="1200"/>
              </a:spcBef>
              <a:buClr>
                <a:schemeClr val="accent1"/>
              </a:buClr>
              <a:buChar char="–"/>
              <a:defRPr sz="1400">
                <a:solidFill>
                  <a:schemeClr val="tx2"/>
                </a:solidFill>
                <a:latin typeface="Arial" charset="0"/>
                <a:cs typeface="Tahoma" pitchFamily="34" charset="0"/>
              </a:defRPr>
            </a:lvl4pPr>
            <a:lvl5pPr marL="2057400" indent="-228600" algn="ctr" eaLnBrk="0" hangingPunct="0">
              <a:spcBef>
                <a:spcPts val="1200"/>
              </a:spcBef>
              <a:buClr>
                <a:schemeClr val="accent1"/>
              </a:buClr>
              <a:buChar char="»"/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FontTx/>
              <a:buNone/>
            </a:pPr>
            <a:r>
              <a:rPr lang="ru-RU" altLang="ru-RU" sz="1800"/>
              <a:t>Методы: </a:t>
            </a:r>
          </a:p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/>
              <a:t>                   - анализ литературных источников, </a:t>
            </a:r>
          </a:p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/>
              <a:t>                   -практическая работа.</a:t>
            </a:r>
          </a:p>
          <a:p>
            <a:pPr eaLnBrk="1" hangingPunct="1">
              <a:buFontTx/>
              <a:buNone/>
            </a:pPr>
            <a:endParaRPr lang="ru-RU" altLang="ru-RU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1"/>
          <p:cNvSpPr>
            <a:spLocks noChangeArrowheads="1"/>
          </p:cNvSpPr>
          <p:nvPr/>
        </p:nvSpPr>
        <p:spPr bwMode="auto">
          <a:xfrm>
            <a:off x="14288" y="115888"/>
            <a:ext cx="4572000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spcBef>
                <a:spcPts val="6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1pPr>
            <a:lvl2pPr marL="742950" indent="-285750" algn="ctr" eaLnBrk="0" hangingPunct="0">
              <a:spcBef>
                <a:spcPts val="1200"/>
              </a:spcBef>
              <a:buClr>
                <a:schemeClr val="accent1"/>
              </a:buClr>
              <a:buChar char="–"/>
              <a:defRPr sz="2800">
                <a:solidFill>
                  <a:schemeClr val="tx2"/>
                </a:solidFill>
                <a:latin typeface="Arial" charset="0"/>
                <a:cs typeface="Tahoma" pitchFamily="34" charset="0"/>
              </a:defRPr>
            </a:lvl2pPr>
            <a:lvl3pPr marL="1143000" indent="-228600" algn="ctr" eaLnBrk="0" hangingPunct="0">
              <a:spcBef>
                <a:spcPts val="1200"/>
              </a:spcBef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3pPr>
            <a:lvl4pPr marL="1600200" indent="-228600" algn="ctr" eaLnBrk="0" hangingPunct="0">
              <a:spcBef>
                <a:spcPts val="1200"/>
              </a:spcBef>
              <a:buClr>
                <a:schemeClr val="accent1"/>
              </a:buClr>
              <a:buChar char="–"/>
              <a:defRPr sz="1400">
                <a:solidFill>
                  <a:schemeClr val="tx2"/>
                </a:solidFill>
                <a:latin typeface="Arial" charset="0"/>
                <a:cs typeface="Tahoma" pitchFamily="34" charset="0"/>
              </a:defRPr>
            </a:lvl4pPr>
            <a:lvl5pPr marL="2057400" indent="-228600" algn="ctr" eaLnBrk="0" hangingPunct="0">
              <a:spcBef>
                <a:spcPts val="1200"/>
              </a:spcBef>
              <a:buClr>
                <a:schemeClr val="accent1"/>
              </a:buClr>
              <a:buChar char="»"/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3200" b="1">
                <a:solidFill>
                  <a:srgbClr val="0000FF"/>
                </a:solidFill>
                <a:latin typeface="Constantia" pitchFamily="18" charset="0"/>
              </a:rPr>
              <a:t>Новизна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>
              <a:latin typeface="Constantia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>
                <a:latin typeface="Constantia" pitchFamily="18" charset="0"/>
              </a:rPr>
              <a:t>В наши дни многие делают работы своими руками из доступных материалов, и даже современная японская техника канзаши допускает выполнение этих  замечательных украшений из обычной пластмассы и ткани. 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>
                <a:latin typeface="Constantia" pitchFamily="18" charset="0"/>
              </a:rPr>
              <a:t>В современное время канзаши  – это и заколки, и шпильки, и гребни , и броши незабываемой красоты. </a:t>
            </a:r>
          </a:p>
        </p:txBody>
      </p:sp>
      <p:pic>
        <p:nvPicPr>
          <p:cNvPr id="6147" name="Рисунок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94652">
            <a:off x="5283200" y="417513"/>
            <a:ext cx="3286125" cy="245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Рисунок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3774">
            <a:off x="498475" y="4340225"/>
            <a:ext cx="2909888" cy="221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65"/>
          <a:stretch>
            <a:fillRect/>
          </a:stretch>
        </p:blipFill>
        <p:spPr bwMode="auto">
          <a:xfrm rot="-2076312">
            <a:off x="3413125" y="3825875"/>
            <a:ext cx="2857500" cy="220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Рисунок 4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42093">
            <a:off x="6044406" y="3566319"/>
            <a:ext cx="3071813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69850" y="61913"/>
            <a:ext cx="8716963" cy="34385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Tx/>
              <a:buNone/>
              <a:defRPr/>
            </a:pPr>
            <a:r>
              <a:rPr lang="ru-RU" sz="2800" dirty="0" smtClean="0"/>
              <a:t>Прежде чем приступить к изготовлению работы мною были выбраны несколько  идей: </a:t>
            </a:r>
            <a:r>
              <a:rPr lang="ru-RU" sz="2800" dirty="0" err="1" smtClean="0"/>
              <a:t>бисероплетение</a:t>
            </a:r>
            <a:r>
              <a:rPr lang="ru-RU" sz="2800" dirty="0" smtClean="0"/>
              <a:t>,  вышивка атласными лентами и  техника </a:t>
            </a:r>
            <a:r>
              <a:rPr lang="ru-RU" sz="2800" dirty="0" err="1" smtClean="0"/>
              <a:t>канзаши</a:t>
            </a:r>
            <a:r>
              <a:rPr lang="ru-RU" sz="2800" dirty="0" smtClean="0"/>
              <a:t>. Рассмотрев все эти идеи, я приняла решение выполнить украшения для выпускного бала в технике </a:t>
            </a:r>
            <a:r>
              <a:rPr lang="ru-RU" sz="2800" dirty="0" err="1" smtClean="0"/>
              <a:t>канзаши</a:t>
            </a:r>
            <a:r>
              <a:rPr lang="ru-RU" sz="2800" dirty="0" smtClean="0"/>
              <a:t>. 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sz="2800" dirty="0" smtClean="0"/>
              <a:t>Нам потребуется:</a:t>
            </a:r>
          </a:p>
        </p:txBody>
      </p:sp>
      <p:pic>
        <p:nvPicPr>
          <p:cNvPr id="7171" name="Picture 14" descr="i?id=142763638-07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286125"/>
            <a:ext cx="2790825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16" descr="i?id=391060228-71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4357688"/>
            <a:ext cx="252095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24" descr="i?id=13616622-48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3643313"/>
            <a:ext cx="1500187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20" descr="i?id=515077432-09-72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5072063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1500188" y="214313"/>
            <a:ext cx="600075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spcBef>
                <a:spcPts val="6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1pPr>
            <a:lvl2pPr marL="742950" indent="-285750" algn="ctr" eaLnBrk="0" hangingPunct="0">
              <a:spcBef>
                <a:spcPts val="1200"/>
              </a:spcBef>
              <a:buClr>
                <a:schemeClr val="accent1"/>
              </a:buClr>
              <a:buChar char="–"/>
              <a:defRPr sz="2800">
                <a:solidFill>
                  <a:schemeClr val="tx2"/>
                </a:solidFill>
                <a:latin typeface="Arial" charset="0"/>
                <a:cs typeface="Tahoma" pitchFamily="34" charset="0"/>
              </a:defRPr>
            </a:lvl2pPr>
            <a:lvl3pPr marL="1143000" indent="-228600" algn="ctr" eaLnBrk="0" hangingPunct="0">
              <a:spcBef>
                <a:spcPts val="1200"/>
              </a:spcBef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3pPr>
            <a:lvl4pPr marL="1600200" indent="-228600" algn="ctr" eaLnBrk="0" hangingPunct="0">
              <a:spcBef>
                <a:spcPts val="1200"/>
              </a:spcBef>
              <a:buClr>
                <a:schemeClr val="accent1"/>
              </a:buClr>
              <a:buChar char="–"/>
              <a:defRPr sz="1400">
                <a:solidFill>
                  <a:schemeClr val="tx2"/>
                </a:solidFill>
                <a:latin typeface="Arial" charset="0"/>
                <a:cs typeface="Tahoma" pitchFamily="34" charset="0"/>
              </a:defRPr>
            </a:lvl4pPr>
            <a:lvl5pPr marL="2057400" indent="-228600" algn="ctr" eaLnBrk="0" hangingPunct="0">
              <a:spcBef>
                <a:spcPts val="1200"/>
              </a:spcBef>
              <a:buClr>
                <a:schemeClr val="accent1"/>
              </a:buClr>
              <a:buChar char="»"/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3200" b="1">
                <a:solidFill>
                  <a:srgbClr val="0000FF"/>
                </a:solidFill>
                <a:latin typeface="Constantia" pitchFamily="18" charset="0"/>
              </a:rPr>
              <a:t>Инструменты и приспособления</a:t>
            </a:r>
          </a:p>
        </p:txBody>
      </p:sp>
      <p:pic>
        <p:nvPicPr>
          <p:cNvPr id="8195" name="Picture 13" descr="572695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3374">
            <a:off x="357188" y="2214563"/>
            <a:ext cx="2362200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15" descr="6eab402bb895387dfa4f9b1f054f03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0201">
            <a:off x="3195638" y="1682750"/>
            <a:ext cx="2663825" cy="229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26" descr="i?id=151454803-58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4500563"/>
            <a:ext cx="2381250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7" descr="313083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8636">
            <a:off x="6072188" y="1335088"/>
            <a:ext cx="2808287" cy="280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23" descr="p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9514">
            <a:off x="6010275" y="3938588"/>
            <a:ext cx="218122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3"/>
          <p:cNvSpPr>
            <a:spLocks noChangeArrowheads="1"/>
          </p:cNvSpPr>
          <p:nvPr/>
        </p:nvSpPr>
        <p:spPr bwMode="auto">
          <a:xfrm>
            <a:off x="285750" y="0"/>
            <a:ext cx="84597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spcBef>
                <a:spcPts val="6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1pPr>
            <a:lvl2pPr marL="742950" indent="-285750" algn="ctr" eaLnBrk="0" hangingPunct="0">
              <a:spcBef>
                <a:spcPts val="1200"/>
              </a:spcBef>
              <a:buClr>
                <a:schemeClr val="accent1"/>
              </a:buClr>
              <a:buChar char="–"/>
              <a:defRPr sz="2800">
                <a:solidFill>
                  <a:schemeClr val="tx2"/>
                </a:solidFill>
                <a:latin typeface="Arial" charset="0"/>
                <a:cs typeface="Tahoma" pitchFamily="34" charset="0"/>
              </a:defRPr>
            </a:lvl2pPr>
            <a:lvl3pPr marL="1143000" indent="-228600" algn="ctr" eaLnBrk="0" hangingPunct="0">
              <a:spcBef>
                <a:spcPts val="1200"/>
              </a:spcBef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3pPr>
            <a:lvl4pPr marL="1600200" indent="-228600" algn="ctr" eaLnBrk="0" hangingPunct="0">
              <a:spcBef>
                <a:spcPts val="1200"/>
              </a:spcBef>
              <a:buClr>
                <a:schemeClr val="accent1"/>
              </a:buClr>
              <a:buChar char="–"/>
              <a:defRPr sz="1400">
                <a:solidFill>
                  <a:schemeClr val="tx2"/>
                </a:solidFill>
                <a:latin typeface="Arial" charset="0"/>
                <a:cs typeface="Tahoma" pitchFamily="34" charset="0"/>
              </a:defRPr>
            </a:lvl4pPr>
            <a:lvl5pPr marL="2057400" indent="-228600" algn="ctr" eaLnBrk="0" hangingPunct="0">
              <a:spcBef>
                <a:spcPts val="1200"/>
              </a:spcBef>
              <a:buClr>
                <a:schemeClr val="accent1"/>
              </a:buClr>
              <a:buChar char="»"/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800" b="1">
                <a:solidFill>
                  <a:srgbClr val="0000FF"/>
                </a:solidFill>
                <a:latin typeface="Constantia" pitchFamily="18" charset="0"/>
              </a:rPr>
              <a:t>Технологическая последовательность .</a:t>
            </a:r>
          </a:p>
        </p:txBody>
      </p:sp>
      <p:pic>
        <p:nvPicPr>
          <p:cNvPr id="9219" name="Рисунок 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571500"/>
            <a:ext cx="185737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108"/>
          <p:cNvSpPr txBox="1">
            <a:spLocks noChangeArrowheads="1"/>
          </p:cNvSpPr>
          <p:nvPr/>
        </p:nvSpPr>
        <p:spPr bwMode="auto">
          <a:xfrm>
            <a:off x="5500688" y="642938"/>
            <a:ext cx="34448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spcBef>
                <a:spcPts val="6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1pPr>
            <a:lvl2pPr marL="742950" indent="-285750" algn="ctr" eaLnBrk="0" hangingPunct="0">
              <a:spcBef>
                <a:spcPts val="1200"/>
              </a:spcBef>
              <a:buClr>
                <a:schemeClr val="accent1"/>
              </a:buClr>
              <a:buChar char="–"/>
              <a:defRPr sz="2800">
                <a:solidFill>
                  <a:schemeClr val="tx2"/>
                </a:solidFill>
                <a:latin typeface="Arial" charset="0"/>
                <a:cs typeface="Tahoma" pitchFamily="34" charset="0"/>
              </a:defRPr>
            </a:lvl2pPr>
            <a:lvl3pPr marL="1143000" indent="-228600" algn="ctr" eaLnBrk="0" hangingPunct="0">
              <a:spcBef>
                <a:spcPts val="1200"/>
              </a:spcBef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3pPr>
            <a:lvl4pPr marL="1600200" indent="-228600" algn="ctr" eaLnBrk="0" hangingPunct="0">
              <a:spcBef>
                <a:spcPts val="1200"/>
              </a:spcBef>
              <a:buClr>
                <a:schemeClr val="accent1"/>
              </a:buClr>
              <a:buChar char="–"/>
              <a:defRPr sz="1400">
                <a:solidFill>
                  <a:schemeClr val="tx2"/>
                </a:solidFill>
                <a:latin typeface="Arial" charset="0"/>
                <a:cs typeface="Tahoma" pitchFamily="34" charset="0"/>
              </a:defRPr>
            </a:lvl4pPr>
            <a:lvl5pPr marL="2057400" indent="-228600" algn="ctr" eaLnBrk="0" hangingPunct="0">
              <a:spcBef>
                <a:spcPts val="1200"/>
              </a:spcBef>
              <a:buClr>
                <a:schemeClr val="accent1"/>
              </a:buClr>
              <a:buChar char="»"/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FontTx/>
              <a:buNone/>
            </a:pPr>
            <a:r>
              <a:rPr lang="ru-RU" altLang="ru-RU" sz="1100"/>
              <a:t>Нарезаем из ленты или ткани несколько квадратов, в зависимости от количества лепестков.     Складываем квадратик пополам </a:t>
            </a:r>
          </a:p>
        </p:txBody>
      </p:sp>
      <p:sp>
        <p:nvSpPr>
          <p:cNvPr id="9221" name="TextBox 19"/>
          <p:cNvSpPr txBox="1">
            <a:spLocks noChangeArrowheads="1"/>
          </p:cNvSpPr>
          <p:nvPr/>
        </p:nvSpPr>
        <p:spPr bwMode="auto">
          <a:xfrm>
            <a:off x="5715000" y="5286375"/>
            <a:ext cx="30003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spcBef>
                <a:spcPts val="6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1pPr>
            <a:lvl2pPr marL="742950" indent="-285750" algn="ctr" eaLnBrk="0" hangingPunct="0">
              <a:spcBef>
                <a:spcPts val="1200"/>
              </a:spcBef>
              <a:buClr>
                <a:schemeClr val="accent1"/>
              </a:buClr>
              <a:buChar char="–"/>
              <a:defRPr sz="2800">
                <a:solidFill>
                  <a:schemeClr val="tx2"/>
                </a:solidFill>
                <a:latin typeface="Arial" charset="0"/>
                <a:cs typeface="Tahoma" pitchFamily="34" charset="0"/>
              </a:defRPr>
            </a:lvl2pPr>
            <a:lvl3pPr marL="1143000" indent="-228600" algn="ctr" eaLnBrk="0" hangingPunct="0">
              <a:spcBef>
                <a:spcPts val="1200"/>
              </a:spcBef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3pPr>
            <a:lvl4pPr marL="1600200" indent="-228600" algn="ctr" eaLnBrk="0" hangingPunct="0">
              <a:spcBef>
                <a:spcPts val="1200"/>
              </a:spcBef>
              <a:buClr>
                <a:schemeClr val="accent1"/>
              </a:buClr>
              <a:buChar char="–"/>
              <a:defRPr sz="1400">
                <a:solidFill>
                  <a:schemeClr val="tx2"/>
                </a:solidFill>
                <a:latin typeface="Arial" charset="0"/>
                <a:cs typeface="Tahoma" pitchFamily="34" charset="0"/>
              </a:defRPr>
            </a:lvl4pPr>
            <a:lvl5pPr marL="2057400" indent="-228600" algn="ctr" eaLnBrk="0" hangingPunct="0">
              <a:spcBef>
                <a:spcPts val="1200"/>
              </a:spcBef>
              <a:buClr>
                <a:schemeClr val="accent1"/>
              </a:buClr>
              <a:buChar char="»"/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100"/>
              <a:t>То, какой вы хотите получить цветок – высокий, низкий, с наклоном или без – определяет положение линии «а», по которой нужно подрезать лепесток.</a:t>
            </a:r>
          </a:p>
        </p:txBody>
      </p:sp>
      <p:pic>
        <p:nvPicPr>
          <p:cNvPr id="9222" name="Picture 1" descr="DSCN13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571500"/>
            <a:ext cx="19812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4" descr="DSCN13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3429000"/>
            <a:ext cx="213360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22" descr="E:\валя инициатива\рекламн пропект\DSCN131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5214938"/>
            <a:ext cx="24384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Рисунок 3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1571625"/>
            <a:ext cx="2151062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6" name="Прямоугольник 32"/>
          <p:cNvSpPr>
            <a:spLocks noChangeArrowheads="1"/>
          </p:cNvSpPr>
          <p:nvPr/>
        </p:nvSpPr>
        <p:spPr bwMode="auto">
          <a:xfrm>
            <a:off x="5357813" y="1571625"/>
            <a:ext cx="45720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spcBef>
                <a:spcPts val="6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1pPr>
            <a:lvl2pPr marL="742950" indent="-285750" algn="ctr" eaLnBrk="0" hangingPunct="0">
              <a:spcBef>
                <a:spcPts val="1200"/>
              </a:spcBef>
              <a:buClr>
                <a:schemeClr val="accent1"/>
              </a:buClr>
              <a:buChar char="–"/>
              <a:defRPr sz="2800">
                <a:solidFill>
                  <a:schemeClr val="tx2"/>
                </a:solidFill>
                <a:latin typeface="Arial" charset="0"/>
                <a:cs typeface="Tahoma" pitchFamily="34" charset="0"/>
              </a:defRPr>
            </a:lvl2pPr>
            <a:lvl3pPr marL="1143000" indent="-228600" algn="ctr" eaLnBrk="0" hangingPunct="0">
              <a:spcBef>
                <a:spcPts val="1200"/>
              </a:spcBef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3pPr>
            <a:lvl4pPr marL="1600200" indent="-228600" algn="ctr" eaLnBrk="0" hangingPunct="0">
              <a:spcBef>
                <a:spcPts val="1200"/>
              </a:spcBef>
              <a:buClr>
                <a:schemeClr val="accent1"/>
              </a:buClr>
              <a:buChar char="–"/>
              <a:defRPr sz="1400">
                <a:solidFill>
                  <a:schemeClr val="tx2"/>
                </a:solidFill>
                <a:latin typeface="Arial" charset="0"/>
                <a:cs typeface="Tahoma" pitchFamily="34" charset="0"/>
              </a:defRPr>
            </a:lvl4pPr>
            <a:lvl5pPr marL="2057400" indent="-228600" algn="ctr" eaLnBrk="0" hangingPunct="0">
              <a:spcBef>
                <a:spcPts val="1200"/>
              </a:spcBef>
              <a:buClr>
                <a:schemeClr val="accent1"/>
              </a:buClr>
              <a:buChar char="»"/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100"/>
              <a:t>А потом, нужно еще раз сложить пополам</a:t>
            </a:r>
          </a:p>
        </p:txBody>
      </p:sp>
      <p:pic>
        <p:nvPicPr>
          <p:cNvPr id="9227" name="Рисунок 3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2500313"/>
            <a:ext cx="2147888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5" name="Таблица 34"/>
          <p:cNvGraphicFramePr>
            <a:graphicFrameLocks noGrp="1"/>
          </p:cNvGraphicFramePr>
          <p:nvPr/>
        </p:nvGraphicFramePr>
        <p:xfrm>
          <a:off x="5357813" y="2571750"/>
          <a:ext cx="3571875" cy="736600"/>
        </p:xfrm>
        <a:graphic>
          <a:graphicData uri="http://schemas.openxmlformats.org/drawingml/2006/table">
            <a:tbl>
              <a:tblPr/>
              <a:tblGrid>
                <a:gridCol w="3571875"/>
              </a:tblGrid>
              <a:tr h="7366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Calibri"/>
                        </a:rPr>
                        <a:t>Если теперь посмотрим на сложенный квадратик со стороны диагонали , у нас получился острый лепесток. </a:t>
                      </a:r>
                      <a:endParaRPr lang="ru-RU" sz="14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14299" marR="114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9230" name="Рисунок 3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3571875"/>
            <a:ext cx="25717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7" name="Таблица 36"/>
          <p:cNvGraphicFramePr>
            <a:graphicFrameLocks noGrp="1"/>
          </p:cNvGraphicFramePr>
          <p:nvPr/>
        </p:nvGraphicFramePr>
        <p:xfrm>
          <a:off x="5715000" y="4071938"/>
          <a:ext cx="3000375" cy="490728"/>
        </p:xfrm>
        <a:graphic>
          <a:graphicData uri="http://schemas.openxmlformats.org/drawingml/2006/table">
            <a:tbl>
              <a:tblPr/>
              <a:tblGrid>
                <a:gridCol w="3000375"/>
              </a:tblGrid>
              <a:tr h="4905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Calibri"/>
                        </a:rPr>
                        <a:t>Кончик лепестка «б» подрезаем и опаляем.</a:t>
                      </a:r>
                      <a:endParaRPr lang="ru-RU" sz="14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14299" marR="114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9233" name="Рисунок 3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5143500"/>
            <a:ext cx="22669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4" name="Picture 24" descr="E:\валя инициатива\рекламн пропект\DSCN1311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000250"/>
            <a:ext cx="2055813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2"/>
          <p:cNvSpPr txBox="1">
            <a:spLocks noChangeArrowheads="1"/>
          </p:cNvSpPr>
          <p:nvPr/>
        </p:nvSpPr>
        <p:spPr bwMode="auto">
          <a:xfrm>
            <a:off x="1000125" y="285750"/>
            <a:ext cx="7429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spcBef>
                <a:spcPts val="6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1pPr>
            <a:lvl2pPr marL="742950" indent="-285750" algn="ctr" eaLnBrk="0" hangingPunct="0">
              <a:spcBef>
                <a:spcPts val="1200"/>
              </a:spcBef>
              <a:buClr>
                <a:schemeClr val="accent1"/>
              </a:buClr>
              <a:buChar char="–"/>
              <a:defRPr sz="2800">
                <a:solidFill>
                  <a:schemeClr val="tx2"/>
                </a:solidFill>
                <a:latin typeface="Arial" charset="0"/>
                <a:cs typeface="Tahoma" pitchFamily="34" charset="0"/>
              </a:defRPr>
            </a:lvl2pPr>
            <a:lvl3pPr marL="1143000" indent="-228600" algn="ctr" eaLnBrk="0" hangingPunct="0">
              <a:spcBef>
                <a:spcPts val="1200"/>
              </a:spcBef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3pPr>
            <a:lvl4pPr marL="1600200" indent="-228600" algn="ctr" eaLnBrk="0" hangingPunct="0">
              <a:spcBef>
                <a:spcPts val="1200"/>
              </a:spcBef>
              <a:buClr>
                <a:schemeClr val="accent1"/>
              </a:buClr>
              <a:buChar char="–"/>
              <a:defRPr sz="1400">
                <a:solidFill>
                  <a:schemeClr val="tx2"/>
                </a:solidFill>
                <a:latin typeface="Arial" charset="0"/>
                <a:cs typeface="Tahoma" pitchFamily="34" charset="0"/>
              </a:defRPr>
            </a:lvl4pPr>
            <a:lvl5pPr marL="2057400" indent="-228600" algn="ctr" eaLnBrk="0" hangingPunct="0">
              <a:spcBef>
                <a:spcPts val="1200"/>
              </a:spcBef>
              <a:buClr>
                <a:schemeClr val="accent1"/>
              </a:buClr>
              <a:buChar char="»"/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800" b="1">
                <a:solidFill>
                  <a:srgbClr val="0000FF"/>
                </a:solidFill>
                <a:latin typeface="Constantia" pitchFamily="18" charset="0"/>
              </a:rPr>
              <a:t>Экономическое обоснование проекта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1500" y="928688"/>
          <a:ext cx="7858126" cy="4929184"/>
        </p:xfrm>
        <a:graphic>
          <a:graphicData uri="http://schemas.openxmlformats.org/drawingml/2006/table">
            <a:tbl>
              <a:tblPr/>
              <a:tblGrid>
                <a:gridCol w="1877712"/>
                <a:gridCol w="1852906"/>
                <a:gridCol w="2165608"/>
                <a:gridCol w="1961900"/>
              </a:tblGrid>
              <a:tr h="7686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Calibri"/>
                        </a:rPr>
                        <a:t>Наименование</a:t>
                      </a:r>
                      <a:endParaRPr lang="ru-RU" sz="18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2972" marR="6297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Calibri"/>
                        </a:rPr>
                        <a:t>Цена за одну штуку</a:t>
                      </a:r>
                      <a:endParaRPr lang="ru-RU" sz="16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2972" marR="6297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Calibri"/>
                        </a:rPr>
                        <a:t>Расход материалов</a:t>
                      </a:r>
                      <a:endParaRPr lang="ru-RU" sz="18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2972" marR="6297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Calibri"/>
                        </a:rPr>
                        <a:t>Стоимость</a:t>
                      </a:r>
                      <a:endParaRPr lang="ru-RU" sz="16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2972" marR="6297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03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Calibri"/>
                        </a:rPr>
                        <a:t>Зажим большой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2972" marR="6297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Calibri"/>
                        </a:rPr>
                        <a:t>15 руб.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2972" marR="6297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Calibri"/>
                        </a:rPr>
                        <a:t>1 шт.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2972" marR="6297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Calibri"/>
                        </a:rPr>
                        <a:t>15 руб.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2972" marR="6297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03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Calibri"/>
                        </a:rPr>
                        <a:t>Зажим маленький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2972" marR="6297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Calibri"/>
                        </a:rPr>
                        <a:t>10 руб.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2972" marR="6297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Calibri"/>
                        </a:rPr>
                        <a:t>2 шт.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2972" marR="6297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Calibri"/>
                        </a:rPr>
                        <a:t>20 руб.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2972" marR="6297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03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Calibri"/>
                        </a:rPr>
                        <a:t>Шпилька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2972" marR="6297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Calibri"/>
                        </a:rPr>
                        <a:t>3 руб.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2972" marR="6297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Calibri"/>
                        </a:rPr>
                        <a:t>3 шт.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2972" marR="6297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Calibri"/>
                        </a:rPr>
                        <a:t>9 руб.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2972" marR="6297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06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Calibri"/>
                        </a:rPr>
                        <a:t>Лента атласная голубая (синяя)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Calibri"/>
                        </a:rPr>
                        <a:t>h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Calibri"/>
                        </a:rPr>
                        <a:t>-5 см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2972" marR="6297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Calibri"/>
                        </a:rPr>
                        <a:t>8 руб.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2972" marR="6297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Calibri"/>
                        </a:rPr>
                        <a:t>2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2972" marR="6297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Calibri"/>
                        </a:rPr>
                        <a:t>16 руб.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2972" marR="6297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06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Calibri"/>
                        </a:rPr>
                        <a:t>Лента атласная зелёная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2972" marR="6297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Calibri"/>
                        </a:rPr>
                        <a:t>8 руб.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2972" marR="6297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Calibri"/>
                        </a:rPr>
                        <a:t>2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2972" marR="6297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Calibri"/>
                        </a:rPr>
                        <a:t>16  руб.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2972" marR="6297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06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Calibri"/>
                        </a:rPr>
                        <a:t>Лента атласная розовая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2972" marR="6297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Calibri"/>
                        </a:rPr>
                        <a:t>8 руб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2972" marR="6297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Calibri"/>
                        </a:rPr>
                        <a:t>2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2972" marR="6297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Calibri"/>
                        </a:rPr>
                        <a:t>16 руб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2972" marR="6297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03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Calibri"/>
                        </a:rPr>
                        <a:t>Бусина большая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2972" marR="6297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Calibri"/>
                        </a:rPr>
                        <a:t>6 руб.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2972" marR="6297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Calibri"/>
                        </a:rPr>
                        <a:t>4 шт.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2972" marR="6297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Calibri"/>
                        </a:rPr>
                        <a:t>24 руб.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2972" marR="6297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03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Calibri"/>
                        </a:rPr>
                        <a:t>Бусина маленькая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2972" marR="6297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Calibri"/>
                        </a:rPr>
                        <a:t>3 руб.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2972" marR="6297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Calibri"/>
                        </a:rPr>
                        <a:t>1 шт.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2972" marR="6297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Calibri"/>
                        </a:rPr>
                        <a:t>3 руб.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2972" marR="6297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03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Calibri"/>
                        </a:rPr>
                        <a:t>Пайетки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2972" marR="6297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Calibri"/>
                        </a:rPr>
                        <a:t>7 руб.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2972" marR="6297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Calibri"/>
                        </a:rPr>
                        <a:t>-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2972" marR="6297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Calibri"/>
                        </a:rPr>
                        <a:t>10 руб.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2972" marR="6297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03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Calibri"/>
                        </a:rPr>
                        <a:t>Клей 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2972" marR="6297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Calibri"/>
                        </a:rPr>
                        <a:t>70 руб.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2972" marR="6297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Calibri"/>
                        </a:rPr>
                        <a:t>2 шт.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2972" marR="6297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Calibri"/>
                        </a:rPr>
                        <a:t>140 руб.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2972" marR="6297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03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Calibri"/>
                        </a:rPr>
                        <a:t>иголки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2972" marR="6297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Calibri"/>
                        </a:rPr>
                        <a:t>б/у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2972" marR="6297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2972" marR="6297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2972" marR="6297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03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Calibri"/>
                        </a:rPr>
                        <a:t>Нитки 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2972" marR="6297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Calibri"/>
                        </a:rPr>
                        <a:t>6руб.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2972" marR="6297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2972" marR="6297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Calibri"/>
                        </a:rPr>
                        <a:t>6руб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2972" marR="6297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03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Calibri"/>
                        </a:rPr>
                        <a:t>Основа под брошь 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2972" marR="6297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Calibri"/>
                        </a:rPr>
                        <a:t>15 руб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2972" marR="6297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Calibri"/>
                        </a:rPr>
                        <a:t> 1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Calibri"/>
                        </a:rPr>
                        <a:t>шт</a:t>
                      </a:r>
                      <a:endParaRPr lang="ru-RU" sz="1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2972" marR="6297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Calibri"/>
                        </a:rPr>
                        <a:t>15руб</a:t>
                      </a:r>
                      <a:endParaRPr lang="ru-RU" sz="1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2972" marR="6297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320" name="Rectangle 1"/>
          <p:cNvSpPr>
            <a:spLocks noChangeArrowheads="1"/>
          </p:cNvSpPr>
          <p:nvPr/>
        </p:nvSpPr>
        <p:spPr bwMode="auto">
          <a:xfrm>
            <a:off x="214313" y="6143625"/>
            <a:ext cx="49323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 eaLnBrk="0" hangingPunct="0">
              <a:spcBef>
                <a:spcPts val="6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1pPr>
            <a:lvl2pPr marL="742950" indent="-285750" algn="ctr" eaLnBrk="0" hangingPunct="0">
              <a:spcBef>
                <a:spcPts val="1200"/>
              </a:spcBef>
              <a:buClr>
                <a:schemeClr val="accent1"/>
              </a:buClr>
              <a:buChar char="–"/>
              <a:defRPr sz="2800">
                <a:solidFill>
                  <a:schemeClr val="tx2"/>
                </a:solidFill>
                <a:latin typeface="Arial" charset="0"/>
                <a:cs typeface="Tahoma" pitchFamily="34" charset="0"/>
              </a:defRPr>
            </a:lvl2pPr>
            <a:lvl3pPr marL="1143000" indent="-228600" algn="ctr" eaLnBrk="0" hangingPunct="0">
              <a:spcBef>
                <a:spcPts val="1200"/>
              </a:spcBef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3pPr>
            <a:lvl4pPr marL="1600200" indent="-228600" algn="ctr" eaLnBrk="0" hangingPunct="0">
              <a:spcBef>
                <a:spcPts val="1200"/>
              </a:spcBef>
              <a:buClr>
                <a:schemeClr val="accent1"/>
              </a:buClr>
              <a:buChar char="–"/>
              <a:defRPr sz="1400">
                <a:solidFill>
                  <a:schemeClr val="tx2"/>
                </a:solidFill>
                <a:latin typeface="Arial" charset="0"/>
                <a:cs typeface="Tahoma" pitchFamily="34" charset="0"/>
              </a:defRPr>
            </a:lvl4pPr>
            <a:lvl5pPr marL="2057400" indent="-228600" algn="ctr" eaLnBrk="0" hangingPunct="0">
              <a:spcBef>
                <a:spcPts val="1200"/>
              </a:spcBef>
              <a:buClr>
                <a:schemeClr val="accent1"/>
              </a:buClr>
              <a:buChar char="»"/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Общие затраты на материалы составили  См = 290 рублей</a:t>
            </a:r>
            <a:endParaRPr lang="ru-RU" altLang="ru-RU" sz="1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"/>
        <a:ea typeface="Tunga"/>
        <a:cs typeface="Tunga"/>
      </a:majorFont>
      <a:minorFont>
        <a:latin typeface=""/>
        <a:ea typeface=""/>
        <a:cs typeface="Tahoma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501</TotalTime>
  <Words>528</Words>
  <Application>Microsoft Office PowerPoint</Application>
  <PresentationFormat>Экран (4:3)</PresentationFormat>
  <Paragraphs>108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BlackTie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user1</cp:lastModifiedBy>
  <cp:revision>43</cp:revision>
  <dcterms:created xsi:type="dcterms:W3CDTF">2012-10-25T05:53:32Z</dcterms:created>
  <dcterms:modified xsi:type="dcterms:W3CDTF">2019-11-01T02:20:59Z</dcterms:modified>
</cp:coreProperties>
</file>