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64" r:id="rId2"/>
    <p:sldId id="256" r:id="rId3"/>
    <p:sldId id="257" r:id="rId4"/>
    <p:sldId id="258" r:id="rId5"/>
    <p:sldId id="261" r:id="rId6"/>
    <p:sldId id="277" r:id="rId7"/>
    <p:sldId id="262" r:id="rId8"/>
    <p:sldId id="263" r:id="rId9"/>
    <p:sldId id="265" r:id="rId10"/>
    <p:sldId id="271" r:id="rId11"/>
    <p:sldId id="272" r:id="rId12"/>
    <p:sldId id="273" r:id="rId13"/>
    <p:sldId id="274" r:id="rId14"/>
    <p:sldId id="266" r:id="rId15"/>
    <p:sldId id="275" r:id="rId16"/>
    <p:sldId id="267" r:id="rId17"/>
    <p:sldId id="276" r:id="rId18"/>
    <p:sldId id="268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470" autoAdjust="0"/>
  </p:normalViewPr>
  <p:slideViewPr>
    <p:cSldViewPr>
      <p:cViewPr varScale="1">
        <p:scale>
          <a:sx n="80" d="100"/>
          <a:sy n="80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34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80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539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524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672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01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58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924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8644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187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602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566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honoteka.org/uploads/posts/2021-04/1619252998_45-phonoteka_org-p-fon-dlya-roditelskogo-sobraniya-v-shkole-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178139" cy="563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16632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Муниципальное </a:t>
            </a:r>
            <a:r>
              <a:rPr lang="ru-RU" b="1" dirty="0" smtClean="0">
                <a:latin typeface="+mj-lt"/>
              </a:rPr>
              <a:t>казённое </a:t>
            </a:r>
            <a:r>
              <a:rPr lang="ru-RU" b="1" dirty="0">
                <a:latin typeface="+mj-lt"/>
              </a:rPr>
              <a:t>общеобразовательное учреждение</a:t>
            </a:r>
            <a:endParaRPr lang="ru-RU" dirty="0">
              <a:latin typeface="+mj-lt"/>
            </a:endParaRPr>
          </a:p>
          <a:p>
            <a:pPr algn="ctr"/>
            <a:r>
              <a:rPr lang="ru-RU" b="1" dirty="0" smtClean="0">
                <a:latin typeface="+mj-lt"/>
              </a:rPr>
              <a:t>«Гремучинская   </a:t>
            </a:r>
            <a:r>
              <a:rPr lang="ru-RU" b="1" dirty="0">
                <a:latin typeface="+mj-lt"/>
              </a:rPr>
              <a:t>школа </a:t>
            </a:r>
            <a:r>
              <a:rPr lang="ru-RU" b="1" dirty="0" smtClean="0">
                <a:latin typeface="+mj-lt"/>
              </a:rPr>
              <a:t>№19»</a:t>
            </a:r>
            <a:endParaRPr lang="ru-RU" dirty="0">
              <a:latin typeface="+mj-lt"/>
            </a:endParaRPr>
          </a:p>
          <a:p>
            <a:pPr algn="ctr"/>
            <a:r>
              <a:rPr lang="ru-RU" b="1" dirty="0" smtClean="0">
                <a:latin typeface="+mj-lt"/>
              </a:rPr>
              <a:t>Богучанского </a:t>
            </a:r>
            <a:r>
              <a:rPr lang="ru-RU" b="1" dirty="0">
                <a:latin typeface="+mj-lt"/>
              </a:rPr>
              <a:t>района </a:t>
            </a:r>
            <a:r>
              <a:rPr lang="ru-RU" b="1" dirty="0" smtClean="0">
                <a:latin typeface="+mj-lt"/>
              </a:rPr>
              <a:t>Красноярского края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52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435" y="0"/>
            <a:ext cx="9146435" cy="685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774309"/>
            <a:ext cx="89644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учили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будут учить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84731" y="1605860"/>
            <a:ext cx="3917541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«Успешный ученик тот – кто читает весь учебник и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выполняет все задания –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«от корки до корки».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0" y="245224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-608793" y="1650286"/>
            <a:ext cx="441682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4202844" y="1590471"/>
            <a:ext cx="4710326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Задания и тексты в учебнике даны с избытком – для выбора.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контрольных спрашивается только малая часть того, что есть в учебнике.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564096" y="3789040"/>
            <a:ext cx="3076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родителей</a:t>
            </a:r>
          </a:p>
        </p:txBody>
      </p:sp>
      <p:pic>
        <p:nvPicPr>
          <p:cNvPr id="30" name="image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1227" y="4383340"/>
            <a:ext cx="584835" cy="535940"/>
          </a:xfrm>
          <a:prstGeom prst="rect">
            <a:avLst/>
          </a:prstGeom>
        </p:spPr>
      </p:pic>
      <p:pic>
        <p:nvPicPr>
          <p:cNvPr id="31" name="image5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94921" y="4553717"/>
            <a:ext cx="558800" cy="54546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042095" y="4651310"/>
            <a:ext cx="3684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требуйте, чтобы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читал и выполнял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всё,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есть в учебнике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580112" y="4826450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Нужно учиться выбирать главное и интересное!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7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1061" y="0"/>
            <a:ext cx="9143999" cy="685799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908720"/>
            <a:ext cx="89644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учили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будут учить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84730" y="1770494"/>
            <a:ext cx="4133207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учебнике всегда есть один правильный ответ!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учебнике излагается одна «правильная» точка зрения.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0" y="245224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-608793" y="1650286"/>
            <a:ext cx="441682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4317938" y="1762164"/>
            <a:ext cx="4595232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Часто в учебнике нет готового ответа, его надо создать самим, опираясь на текст.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Почти на любой творческий вопрос может быть несколько правильных ответов.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779759" y="4127689"/>
            <a:ext cx="3076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родителей</a:t>
            </a:r>
          </a:p>
        </p:txBody>
      </p:sp>
      <p:pic>
        <p:nvPicPr>
          <p:cNvPr id="30" name="image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554" y="4731708"/>
            <a:ext cx="584835" cy="535940"/>
          </a:xfrm>
          <a:prstGeom prst="rect">
            <a:avLst/>
          </a:prstGeom>
        </p:spPr>
      </p:pic>
      <p:pic>
        <p:nvPicPr>
          <p:cNvPr id="31" name="image5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92669" y="4747745"/>
            <a:ext cx="558800" cy="54546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850959" y="4845149"/>
            <a:ext cx="35391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Нельзя останавливать ребенка словами: «Мал еще, взрослые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лучше знают!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84778" y="4871526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Поддержите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ребёнка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если он высказывает и аргументирует свою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точку зрения.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97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" y="801822"/>
            <a:ext cx="89644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учили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будут учить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84731" y="1805915"/>
            <a:ext cx="413320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«Если не успел что-то сделать на уроке – дома с родителями разберешься».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0" y="245224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-608793" y="1650286"/>
            <a:ext cx="441682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4644008" y="1828581"/>
            <a:ext cx="426916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Домашнее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задание – это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способ развития самостоятельности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527158" y="3212976"/>
            <a:ext cx="3076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родителей</a:t>
            </a:r>
          </a:p>
        </p:txBody>
      </p:sp>
      <p:pic>
        <p:nvPicPr>
          <p:cNvPr id="30" name="image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28" y="4077072"/>
            <a:ext cx="584835" cy="535940"/>
          </a:xfrm>
          <a:prstGeom prst="rect">
            <a:avLst/>
          </a:prstGeom>
        </p:spPr>
      </p:pic>
      <p:pic>
        <p:nvPicPr>
          <p:cNvPr id="31" name="image5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82245" y="4132807"/>
            <a:ext cx="558800" cy="54546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80232" y="4058845"/>
            <a:ext cx="331236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надо делать за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ребёнка домашнее задание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другие дела, которые он может сделать сам.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20072" y="4405540"/>
            <a:ext cx="3698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Поддержите стремление ребенка быть самостоятельным.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56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0" y="245224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-608793" y="1650286"/>
            <a:ext cx="441682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6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908720"/>
            <a:ext cx="914399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19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703729"/>
            <a:ext cx="878497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Ещё одна особенность нового стандарта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в том, что он вводится как</a:t>
            </a:r>
            <a:r>
              <a:rPr lang="ru-RU" sz="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общественный договор.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image7.png" descr="Описание: uchenica_na_uroke_matemat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1246" y="4967302"/>
            <a:ext cx="2066925" cy="14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3212976"/>
            <a:ext cx="878497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Если раньше главным ответчиком за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результаты образования был ребёнок,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то теперь их число расширено.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69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2231"/>
            <a:ext cx="9143998" cy="68557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052736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Так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например, родители обязаны обеспечить посещение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ребёнком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уроков, выполнение домашнего задания, сообщать о причинах отсутствия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ребёнка на занятиях, посещать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школы больше обязанностей,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предоставить ученикам бесплатное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качественное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80928"/>
            <a:ext cx="2267744" cy="253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47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712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42112" y="997098"/>
            <a:ext cx="96490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Стандарты - социальная конвенциональная норма, общественный договор между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семьёй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обществом и государством</a:t>
            </a:r>
          </a:p>
        </p:txBody>
      </p:sp>
      <p:grpSp>
        <p:nvGrpSpPr>
          <p:cNvPr id="6" name="docshapegroup13"/>
          <p:cNvGrpSpPr>
            <a:grpSpLocks/>
          </p:cNvGrpSpPr>
          <p:nvPr/>
        </p:nvGrpSpPr>
        <p:grpSpPr bwMode="auto">
          <a:xfrm>
            <a:off x="179512" y="2060848"/>
            <a:ext cx="3384376" cy="2149475"/>
            <a:chOff x="394" y="1773"/>
            <a:chExt cx="5751" cy="3384"/>
          </a:xfrm>
        </p:grpSpPr>
        <p:sp>
          <p:nvSpPr>
            <p:cNvPr id="7" name="docshape14"/>
            <p:cNvSpPr>
              <a:spLocks/>
            </p:cNvSpPr>
            <p:nvPr/>
          </p:nvSpPr>
          <p:spPr bwMode="auto">
            <a:xfrm>
              <a:off x="398" y="1777"/>
              <a:ext cx="5741" cy="3375"/>
            </a:xfrm>
            <a:custGeom>
              <a:avLst/>
              <a:gdLst>
                <a:gd name="T0" fmla="+- 0 3080 398"/>
                <a:gd name="T1" fmla="*/ T0 w 5741"/>
                <a:gd name="T2" fmla="+- 0 1781 1778"/>
                <a:gd name="T3" fmla="*/ 1781 h 3375"/>
                <a:gd name="T4" fmla="+- 0 2803 398"/>
                <a:gd name="T5" fmla="*/ T4 w 5741"/>
                <a:gd name="T6" fmla="+- 0 1800 1778"/>
                <a:gd name="T7" fmla="*/ 1800 h 3375"/>
                <a:gd name="T8" fmla="+- 0 2535 398"/>
                <a:gd name="T9" fmla="*/ T8 w 5741"/>
                <a:gd name="T10" fmla="+- 0 1833 1778"/>
                <a:gd name="T11" fmla="*/ 1833 h 3375"/>
                <a:gd name="T12" fmla="+- 0 2277 398"/>
                <a:gd name="T13" fmla="*/ T12 w 5741"/>
                <a:gd name="T14" fmla="+- 0 1881 1778"/>
                <a:gd name="T15" fmla="*/ 1881 h 3375"/>
                <a:gd name="T16" fmla="+- 0 2029 398"/>
                <a:gd name="T17" fmla="*/ T16 w 5741"/>
                <a:gd name="T18" fmla="+- 0 1943 1778"/>
                <a:gd name="T19" fmla="*/ 1943 h 3375"/>
                <a:gd name="T20" fmla="+- 0 1795 398"/>
                <a:gd name="T21" fmla="*/ T20 w 5741"/>
                <a:gd name="T22" fmla="+- 0 2017 1778"/>
                <a:gd name="T23" fmla="*/ 2017 h 3375"/>
                <a:gd name="T24" fmla="+- 0 1574 398"/>
                <a:gd name="T25" fmla="*/ T24 w 5741"/>
                <a:gd name="T26" fmla="+- 0 2103 1778"/>
                <a:gd name="T27" fmla="*/ 2103 h 3375"/>
                <a:gd name="T28" fmla="+- 0 1368 398"/>
                <a:gd name="T29" fmla="*/ T28 w 5741"/>
                <a:gd name="T30" fmla="+- 0 2201 1778"/>
                <a:gd name="T31" fmla="*/ 2201 h 3375"/>
                <a:gd name="T32" fmla="+- 0 1178 398"/>
                <a:gd name="T33" fmla="*/ T32 w 5741"/>
                <a:gd name="T34" fmla="+- 0 2309 1778"/>
                <a:gd name="T35" fmla="*/ 2309 h 3375"/>
                <a:gd name="T36" fmla="+- 0 1006 398"/>
                <a:gd name="T37" fmla="*/ T36 w 5741"/>
                <a:gd name="T38" fmla="+- 0 2427 1778"/>
                <a:gd name="T39" fmla="*/ 2427 h 3375"/>
                <a:gd name="T40" fmla="+- 0 852 398"/>
                <a:gd name="T41" fmla="*/ T40 w 5741"/>
                <a:gd name="T42" fmla="+- 0 2554 1778"/>
                <a:gd name="T43" fmla="*/ 2554 h 3375"/>
                <a:gd name="T44" fmla="+- 0 719 398"/>
                <a:gd name="T45" fmla="*/ T44 w 5741"/>
                <a:gd name="T46" fmla="+- 0 2690 1778"/>
                <a:gd name="T47" fmla="*/ 2690 h 3375"/>
                <a:gd name="T48" fmla="+- 0 575 398"/>
                <a:gd name="T49" fmla="*/ T48 w 5741"/>
                <a:gd name="T50" fmla="+- 0 2882 1778"/>
                <a:gd name="T51" fmla="*/ 2882 h 3375"/>
                <a:gd name="T52" fmla="+- 0 436 398"/>
                <a:gd name="T53" fmla="*/ T52 w 5741"/>
                <a:gd name="T54" fmla="+- 0 3191 1778"/>
                <a:gd name="T55" fmla="*/ 3191 h 3375"/>
                <a:gd name="T56" fmla="+- 0 398 398"/>
                <a:gd name="T57" fmla="*/ T56 w 5741"/>
                <a:gd name="T58" fmla="+- 0 3465 1778"/>
                <a:gd name="T59" fmla="*/ 3465 h 3375"/>
                <a:gd name="T60" fmla="+- 0 436 398"/>
                <a:gd name="T61" fmla="*/ T60 w 5741"/>
                <a:gd name="T62" fmla="+- 0 3739 1778"/>
                <a:gd name="T63" fmla="*/ 3739 h 3375"/>
                <a:gd name="T64" fmla="+- 0 575 398"/>
                <a:gd name="T65" fmla="*/ T64 w 5741"/>
                <a:gd name="T66" fmla="+- 0 4048 1778"/>
                <a:gd name="T67" fmla="*/ 4048 h 3375"/>
                <a:gd name="T68" fmla="+- 0 719 398"/>
                <a:gd name="T69" fmla="*/ T68 w 5741"/>
                <a:gd name="T70" fmla="+- 0 4240 1778"/>
                <a:gd name="T71" fmla="*/ 4240 h 3375"/>
                <a:gd name="T72" fmla="+- 0 852 398"/>
                <a:gd name="T73" fmla="*/ T72 w 5741"/>
                <a:gd name="T74" fmla="+- 0 4376 1778"/>
                <a:gd name="T75" fmla="*/ 4376 h 3375"/>
                <a:gd name="T76" fmla="+- 0 1006 398"/>
                <a:gd name="T77" fmla="*/ T76 w 5741"/>
                <a:gd name="T78" fmla="+- 0 4503 1778"/>
                <a:gd name="T79" fmla="*/ 4503 h 3375"/>
                <a:gd name="T80" fmla="+- 0 1178 398"/>
                <a:gd name="T81" fmla="*/ T80 w 5741"/>
                <a:gd name="T82" fmla="+- 0 4621 1778"/>
                <a:gd name="T83" fmla="*/ 4621 h 3375"/>
                <a:gd name="T84" fmla="+- 0 1368 398"/>
                <a:gd name="T85" fmla="*/ T84 w 5741"/>
                <a:gd name="T86" fmla="+- 0 4729 1778"/>
                <a:gd name="T87" fmla="*/ 4729 h 3375"/>
                <a:gd name="T88" fmla="+- 0 1574 398"/>
                <a:gd name="T89" fmla="*/ T88 w 5741"/>
                <a:gd name="T90" fmla="+- 0 4827 1778"/>
                <a:gd name="T91" fmla="*/ 4827 h 3375"/>
                <a:gd name="T92" fmla="+- 0 1795 398"/>
                <a:gd name="T93" fmla="*/ T92 w 5741"/>
                <a:gd name="T94" fmla="+- 0 4913 1778"/>
                <a:gd name="T95" fmla="*/ 4913 h 3375"/>
                <a:gd name="T96" fmla="+- 0 2029 398"/>
                <a:gd name="T97" fmla="*/ T96 w 5741"/>
                <a:gd name="T98" fmla="+- 0 4987 1778"/>
                <a:gd name="T99" fmla="*/ 4987 h 3375"/>
                <a:gd name="T100" fmla="+- 0 2277 398"/>
                <a:gd name="T101" fmla="*/ T100 w 5741"/>
                <a:gd name="T102" fmla="+- 0 5049 1778"/>
                <a:gd name="T103" fmla="*/ 5049 h 3375"/>
                <a:gd name="T104" fmla="+- 0 2535 398"/>
                <a:gd name="T105" fmla="*/ T104 w 5741"/>
                <a:gd name="T106" fmla="+- 0 5096 1778"/>
                <a:gd name="T107" fmla="*/ 5096 h 3375"/>
                <a:gd name="T108" fmla="+- 0 2803 398"/>
                <a:gd name="T109" fmla="*/ T108 w 5741"/>
                <a:gd name="T110" fmla="+- 0 5130 1778"/>
                <a:gd name="T111" fmla="*/ 5130 h 3375"/>
                <a:gd name="T112" fmla="+- 0 3080 398"/>
                <a:gd name="T113" fmla="*/ T112 w 5741"/>
                <a:gd name="T114" fmla="+- 0 5149 1778"/>
                <a:gd name="T115" fmla="*/ 5149 h 3375"/>
                <a:gd name="T116" fmla="+- 0 3364 398"/>
                <a:gd name="T117" fmla="*/ T116 w 5741"/>
                <a:gd name="T118" fmla="+- 0 5151 1778"/>
                <a:gd name="T119" fmla="*/ 5151 h 3375"/>
                <a:gd name="T120" fmla="+- 0 3643 398"/>
                <a:gd name="T121" fmla="*/ T120 w 5741"/>
                <a:gd name="T122" fmla="+- 0 5138 1778"/>
                <a:gd name="T123" fmla="*/ 5138 h 3375"/>
                <a:gd name="T124" fmla="+- 0 3914 398"/>
                <a:gd name="T125" fmla="*/ T124 w 5741"/>
                <a:gd name="T126" fmla="+- 0 5109 1778"/>
                <a:gd name="T127" fmla="*/ 5109 h 3375"/>
                <a:gd name="T128" fmla="+- 0 4176 398"/>
                <a:gd name="T129" fmla="*/ T128 w 5741"/>
                <a:gd name="T130" fmla="+- 0 5066 1778"/>
                <a:gd name="T131" fmla="*/ 5066 h 3375"/>
                <a:gd name="T132" fmla="+- 0 4427 398"/>
                <a:gd name="T133" fmla="*/ T132 w 5741"/>
                <a:gd name="T134" fmla="+- 0 5009 1778"/>
                <a:gd name="T135" fmla="*/ 5009 h 3375"/>
                <a:gd name="T136" fmla="+- 0 4666 398"/>
                <a:gd name="T137" fmla="*/ T136 w 5741"/>
                <a:gd name="T138" fmla="+- 0 4939 1778"/>
                <a:gd name="T139" fmla="*/ 4939 h 3375"/>
                <a:gd name="T140" fmla="+- 0 4892 398"/>
                <a:gd name="T141" fmla="*/ T140 w 5741"/>
                <a:gd name="T142" fmla="+- 0 4857 1778"/>
                <a:gd name="T143" fmla="*/ 4857 h 3375"/>
                <a:gd name="T144" fmla="+- 0 5103 398"/>
                <a:gd name="T145" fmla="*/ T144 w 5741"/>
                <a:gd name="T146" fmla="+- 0 4763 1778"/>
                <a:gd name="T147" fmla="*/ 4763 h 3375"/>
                <a:gd name="T148" fmla="+- 0 5298 398"/>
                <a:gd name="T149" fmla="*/ T148 w 5741"/>
                <a:gd name="T150" fmla="+- 0 4658 1778"/>
                <a:gd name="T151" fmla="*/ 4658 h 3375"/>
                <a:gd name="T152" fmla="+- 0 5477 398"/>
                <a:gd name="T153" fmla="*/ T152 w 5741"/>
                <a:gd name="T154" fmla="+- 0 4543 1778"/>
                <a:gd name="T155" fmla="*/ 4543 h 3375"/>
                <a:gd name="T156" fmla="+- 0 5637 398"/>
                <a:gd name="T157" fmla="*/ T156 w 5741"/>
                <a:gd name="T158" fmla="+- 0 4419 1778"/>
                <a:gd name="T159" fmla="*/ 4419 h 3375"/>
                <a:gd name="T160" fmla="+- 0 5777 398"/>
                <a:gd name="T161" fmla="*/ T160 w 5741"/>
                <a:gd name="T162" fmla="+- 0 4286 1778"/>
                <a:gd name="T163" fmla="*/ 4286 h 3375"/>
                <a:gd name="T164" fmla="+- 0 5896 398"/>
                <a:gd name="T165" fmla="*/ T164 w 5741"/>
                <a:gd name="T166" fmla="+- 0 4146 1778"/>
                <a:gd name="T167" fmla="*/ 4146 h 3375"/>
                <a:gd name="T168" fmla="+- 0 6066 398"/>
                <a:gd name="T169" fmla="*/ T168 w 5741"/>
                <a:gd name="T170" fmla="+- 0 3844 1778"/>
                <a:gd name="T171" fmla="*/ 3844 h 3375"/>
                <a:gd name="T172" fmla="+- 0 6138 398"/>
                <a:gd name="T173" fmla="*/ T172 w 5741"/>
                <a:gd name="T174" fmla="+- 0 3521 1778"/>
                <a:gd name="T175" fmla="*/ 3521 h 3375"/>
                <a:gd name="T176" fmla="+- 0 6126 398"/>
                <a:gd name="T177" fmla="*/ T176 w 5741"/>
                <a:gd name="T178" fmla="+- 0 3299 1778"/>
                <a:gd name="T179" fmla="*/ 3299 h 3375"/>
                <a:gd name="T180" fmla="+- 0 6020 398"/>
                <a:gd name="T181" fmla="*/ T180 w 5741"/>
                <a:gd name="T182" fmla="+- 0 2982 1778"/>
                <a:gd name="T183" fmla="*/ 2982 h 3375"/>
                <a:gd name="T184" fmla="+- 0 5859 398"/>
                <a:gd name="T185" fmla="*/ T184 w 5741"/>
                <a:gd name="T186" fmla="+- 0 2736 1778"/>
                <a:gd name="T187" fmla="*/ 2736 h 3375"/>
                <a:gd name="T188" fmla="+- 0 5732 398"/>
                <a:gd name="T189" fmla="*/ T188 w 5741"/>
                <a:gd name="T190" fmla="+- 0 2598 1778"/>
                <a:gd name="T191" fmla="*/ 2598 h 3375"/>
                <a:gd name="T192" fmla="+- 0 5585 398"/>
                <a:gd name="T193" fmla="*/ T192 w 5741"/>
                <a:gd name="T194" fmla="+- 0 2468 1778"/>
                <a:gd name="T195" fmla="*/ 2468 h 3375"/>
                <a:gd name="T196" fmla="+- 0 5419 398"/>
                <a:gd name="T197" fmla="*/ T196 w 5741"/>
                <a:gd name="T198" fmla="+- 0 2347 1778"/>
                <a:gd name="T199" fmla="*/ 2347 h 3375"/>
                <a:gd name="T200" fmla="+- 0 5235 398"/>
                <a:gd name="T201" fmla="*/ T200 w 5741"/>
                <a:gd name="T202" fmla="+- 0 2236 1778"/>
                <a:gd name="T203" fmla="*/ 2236 h 3375"/>
                <a:gd name="T204" fmla="+- 0 5034 398"/>
                <a:gd name="T205" fmla="*/ T204 w 5741"/>
                <a:gd name="T206" fmla="+- 0 2135 1778"/>
                <a:gd name="T207" fmla="*/ 2135 h 3375"/>
                <a:gd name="T208" fmla="+- 0 4818 398"/>
                <a:gd name="T209" fmla="*/ T208 w 5741"/>
                <a:gd name="T210" fmla="+- 0 2044 1778"/>
                <a:gd name="T211" fmla="*/ 2044 h 3375"/>
                <a:gd name="T212" fmla="+- 0 4588 398"/>
                <a:gd name="T213" fmla="*/ T212 w 5741"/>
                <a:gd name="T214" fmla="+- 0 1966 1778"/>
                <a:gd name="T215" fmla="*/ 1966 h 3375"/>
                <a:gd name="T216" fmla="+- 0 4345 398"/>
                <a:gd name="T217" fmla="*/ T216 w 5741"/>
                <a:gd name="T218" fmla="+- 0 1900 1778"/>
                <a:gd name="T219" fmla="*/ 1900 h 3375"/>
                <a:gd name="T220" fmla="+- 0 4090 398"/>
                <a:gd name="T221" fmla="*/ T220 w 5741"/>
                <a:gd name="T222" fmla="+- 0 1848 1778"/>
                <a:gd name="T223" fmla="*/ 1848 h 3375"/>
                <a:gd name="T224" fmla="+- 0 3825 398"/>
                <a:gd name="T225" fmla="*/ T224 w 5741"/>
                <a:gd name="T226" fmla="+- 0 1809 1778"/>
                <a:gd name="T227" fmla="*/ 1809 h 3375"/>
                <a:gd name="T228" fmla="+- 0 3551 398"/>
                <a:gd name="T229" fmla="*/ T228 w 5741"/>
                <a:gd name="T230" fmla="+- 0 1786 1778"/>
                <a:gd name="T231" fmla="*/ 1786 h 3375"/>
                <a:gd name="T232" fmla="+- 0 3269 398"/>
                <a:gd name="T233" fmla="*/ T232 w 5741"/>
                <a:gd name="T234" fmla="+- 0 1778 1778"/>
                <a:gd name="T235" fmla="*/ 1778 h 33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5741" h="3375">
                  <a:moveTo>
                    <a:pt x="2871" y="0"/>
                  </a:moveTo>
                  <a:lnTo>
                    <a:pt x="2776" y="1"/>
                  </a:lnTo>
                  <a:lnTo>
                    <a:pt x="2682" y="3"/>
                  </a:lnTo>
                  <a:lnTo>
                    <a:pt x="2589" y="8"/>
                  </a:lnTo>
                  <a:lnTo>
                    <a:pt x="2497" y="14"/>
                  </a:lnTo>
                  <a:lnTo>
                    <a:pt x="2405" y="22"/>
                  </a:lnTo>
                  <a:lnTo>
                    <a:pt x="2315" y="31"/>
                  </a:lnTo>
                  <a:lnTo>
                    <a:pt x="2225" y="43"/>
                  </a:lnTo>
                  <a:lnTo>
                    <a:pt x="2137" y="55"/>
                  </a:lnTo>
                  <a:lnTo>
                    <a:pt x="2050" y="70"/>
                  </a:lnTo>
                  <a:lnTo>
                    <a:pt x="1964" y="86"/>
                  </a:lnTo>
                  <a:lnTo>
                    <a:pt x="1879" y="103"/>
                  </a:lnTo>
                  <a:lnTo>
                    <a:pt x="1795" y="122"/>
                  </a:lnTo>
                  <a:lnTo>
                    <a:pt x="1712" y="143"/>
                  </a:lnTo>
                  <a:lnTo>
                    <a:pt x="1631" y="165"/>
                  </a:lnTo>
                  <a:lnTo>
                    <a:pt x="1552" y="188"/>
                  </a:lnTo>
                  <a:lnTo>
                    <a:pt x="1473" y="213"/>
                  </a:lnTo>
                  <a:lnTo>
                    <a:pt x="1397" y="239"/>
                  </a:lnTo>
                  <a:lnTo>
                    <a:pt x="1321" y="266"/>
                  </a:lnTo>
                  <a:lnTo>
                    <a:pt x="1248" y="295"/>
                  </a:lnTo>
                  <a:lnTo>
                    <a:pt x="1176" y="325"/>
                  </a:lnTo>
                  <a:lnTo>
                    <a:pt x="1105" y="357"/>
                  </a:lnTo>
                  <a:lnTo>
                    <a:pt x="1036" y="389"/>
                  </a:lnTo>
                  <a:lnTo>
                    <a:pt x="970" y="423"/>
                  </a:lnTo>
                  <a:lnTo>
                    <a:pt x="904" y="458"/>
                  </a:lnTo>
                  <a:lnTo>
                    <a:pt x="841" y="494"/>
                  </a:lnTo>
                  <a:lnTo>
                    <a:pt x="780" y="531"/>
                  </a:lnTo>
                  <a:lnTo>
                    <a:pt x="720" y="569"/>
                  </a:lnTo>
                  <a:lnTo>
                    <a:pt x="663" y="609"/>
                  </a:lnTo>
                  <a:lnTo>
                    <a:pt x="608" y="649"/>
                  </a:lnTo>
                  <a:lnTo>
                    <a:pt x="554" y="690"/>
                  </a:lnTo>
                  <a:lnTo>
                    <a:pt x="503" y="733"/>
                  </a:lnTo>
                  <a:lnTo>
                    <a:pt x="454" y="776"/>
                  </a:lnTo>
                  <a:lnTo>
                    <a:pt x="407" y="820"/>
                  </a:lnTo>
                  <a:lnTo>
                    <a:pt x="363" y="866"/>
                  </a:lnTo>
                  <a:lnTo>
                    <a:pt x="321" y="912"/>
                  </a:lnTo>
                  <a:lnTo>
                    <a:pt x="281" y="958"/>
                  </a:lnTo>
                  <a:lnTo>
                    <a:pt x="244" y="1006"/>
                  </a:lnTo>
                  <a:lnTo>
                    <a:pt x="177" y="1104"/>
                  </a:lnTo>
                  <a:lnTo>
                    <a:pt x="120" y="1204"/>
                  </a:lnTo>
                  <a:lnTo>
                    <a:pt x="73" y="1308"/>
                  </a:lnTo>
                  <a:lnTo>
                    <a:pt x="38" y="1413"/>
                  </a:lnTo>
                  <a:lnTo>
                    <a:pt x="14" y="1521"/>
                  </a:lnTo>
                  <a:lnTo>
                    <a:pt x="2" y="1631"/>
                  </a:lnTo>
                  <a:lnTo>
                    <a:pt x="0" y="1687"/>
                  </a:lnTo>
                  <a:lnTo>
                    <a:pt x="2" y="1743"/>
                  </a:lnTo>
                  <a:lnTo>
                    <a:pt x="14" y="1853"/>
                  </a:lnTo>
                  <a:lnTo>
                    <a:pt x="38" y="1961"/>
                  </a:lnTo>
                  <a:lnTo>
                    <a:pt x="73" y="2066"/>
                  </a:lnTo>
                  <a:lnTo>
                    <a:pt x="120" y="2170"/>
                  </a:lnTo>
                  <a:lnTo>
                    <a:pt x="177" y="2270"/>
                  </a:lnTo>
                  <a:lnTo>
                    <a:pt x="244" y="2368"/>
                  </a:lnTo>
                  <a:lnTo>
                    <a:pt x="281" y="2415"/>
                  </a:lnTo>
                  <a:lnTo>
                    <a:pt x="321" y="2462"/>
                  </a:lnTo>
                  <a:lnTo>
                    <a:pt x="363" y="2508"/>
                  </a:lnTo>
                  <a:lnTo>
                    <a:pt x="407" y="2553"/>
                  </a:lnTo>
                  <a:lnTo>
                    <a:pt x="454" y="2598"/>
                  </a:lnTo>
                  <a:lnTo>
                    <a:pt x="503" y="2641"/>
                  </a:lnTo>
                  <a:lnTo>
                    <a:pt x="554" y="2683"/>
                  </a:lnTo>
                  <a:lnTo>
                    <a:pt x="608" y="2725"/>
                  </a:lnTo>
                  <a:lnTo>
                    <a:pt x="663" y="2765"/>
                  </a:lnTo>
                  <a:lnTo>
                    <a:pt x="720" y="2804"/>
                  </a:lnTo>
                  <a:lnTo>
                    <a:pt x="780" y="2843"/>
                  </a:lnTo>
                  <a:lnTo>
                    <a:pt x="841" y="2880"/>
                  </a:lnTo>
                  <a:lnTo>
                    <a:pt x="904" y="2916"/>
                  </a:lnTo>
                  <a:lnTo>
                    <a:pt x="970" y="2951"/>
                  </a:lnTo>
                  <a:lnTo>
                    <a:pt x="1036" y="2985"/>
                  </a:lnTo>
                  <a:lnTo>
                    <a:pt x="1105" y="3017"/>
                  </a:lnTo>
                  <a:lnTo>
                    <a:pt x="1176" y="3049"/>
                  </a:lnTo>
                  <a:lnTo>
                    <a:pt x="1248" y="3079"/>
                  </a:lnTo>
                  <a:lnTo>
                    <a:pt x="1321" y="3107"/>
                  </a:lnTo>
                  <a:lnTo>
                    <a:pt x="1397" y="3135"/>
                  </a:lnTo>
                  <a:lnTo>
                    <a:pt x="1473" y="3161"/>
                  </a:lnTo>
                  <a:lnTo>
                    <a:pt x="1552" y="3186"/>
                  </a:lnTo>
                  <a:lnTo>
                    <a:pt x="1631" y="3209"/>
                  </a:lnTo>
                  <a:lnTo>
                    <a:pt x="1712" y="3231"/>
                  </a:lnTo>
                  <a:lnTo>
                    <a:pt x="1795" y="3252"/>
                  </a:lnTo>
                  <a:lnTo>
                    <a:pt x="1879" y="3271"/>
                  </a:lnTo>
                  <a:lnTo>
                    <a:pt x="1964" y="3288"/>
                  </a:lnTo>
                  <a:lnTo>
                    <a:pt x="2050" y="3304"/>
                  </a:lnTo>
                  <a:lnTo>
                    <a:pt x="2137" y="3318"/>
                  </a:lnTo>
                  <a:lnTo>
                    <a:pt x="2225" y="3331"/>
                  </a:lnTo>
                  <a:lnTo>
                    <a:pt x="2315" y="3342"/>
                  </a:lnTo>
                  <a:lnTo>
                    <a:pt x="2405" y="3352"/>
                  </a:lnTo>
                  <a:lnTo>
                    <a:pt x="2497" y="3360"/>
                  </a:lnTo>
                  <a:lnTo>
                    <a:pt x="2589" y="3366"/>
                  </a:lnTo>
                  <a:lnTo>
                    <a:pt x="2682" y="3371"/>
                  </a:lnTo>
                  <a:lnTo>
                    <a:pt x="2776" y="3373"/>
                  </a:lnTo>
                  <a:lnTo>
                    <a:pt x="2871" y="3374"/>
                  </a:lnTo>
                  <a:lnTo>
                    <a:pt x="2966" y="3373"/>
                  </a:lnTo>
                  <a:lnTo>
                    <a:pt x="3060" y="3371"/>
                  </a:lnTo>
                  <a:lnTo>
                    <a:pt x="3153" y="3366"/>
                  </a:lnTo>
                  <a:lnTo>
                    <a:pt x="3245" y="3360"/>
                  </a:lnTo>
                  <a:lnTo>
                    <a:pt x="3336" y="3352"/>
                  </a:lnTo>
                  <a:lnTo>
                    <a:pt x="3427" y="3342"/>
                  </a:lnTo>
                  <a:lnTo>
                    <a:pt x="3516" y="3331"/>
                  </a:lnTo>
                  <a:lnTo>
                    <a:pt x="3605" y="3318"/>
                  </a:lnTo>
                  <a:lnTo>
                    <a:pt x="3692" y="3304"/>
                  </a:lnTo>
                  <a:lnTo>
                    <a:pt x="3778" y="3288"/>
                  </a:lnTo>
                  <a:lnTo>
                    <a:pt x="3863" y="3271"/>
                  </a:lnTo>
                  <a:lnTo>
                    <a:pt x="3947" y="3252"/>
                  </a:lnTo>
                  <a:lnTo>
                    <a:pt x="4029" y="3231"/>
                  </a:lnTo>
                  <a:lnTo>
                    <a:pt x="4110" y="3209"/>
                  </a:lnTo>
                  <a:lnTo>
                    <a:pt x="4190" y="3186"/>
                  </a:lnTo>
                  <a:lnTo>
                    <a:pt x="4268" y="3161"/>
                  </a:lnTo>
                  <a:lnTo>
                    <a:pt x="4345" y="3135"/>
                  </a:lnTo>
                  <a:lnTo>
                    <a:pt x="4420" y="3107"/>
                  </a:lnTo>
                  <a:lnTo>
                    <a:pt x="4494" y="3079"/>
                  </a:lnTo>
                  <a:lnTo>
                    <a:pt x="4566" y="3049"/>
                  </a:lnTo>
                  <a:lnTo>
                    <a:pt x="4636" y="3017"/>
                  </a:lnTo>
                  <a:lnTo>
                    <a:pt x="4705" y="2985"/>
                  </a:lnTo>
                  <a:lnTo>
                    <a:pt x="4772" y="2951"/>
                  </a:lnTo>
                  <a:lnTo>
                    <a:pt x="4837" y="2916"/>
                  </a:lnTo>
                  <a:lnTo>
                    <a:pt x="4900" y="2880"/>
                  </a:lnTo>
                  <a:lnTo>
                    <a:pt x="4962" y="2843"/>
                  </a:lnTo>
                  <a:lnTo>
                    <a:pt x="5021" y="2804"/>
                  </a:lnTo>
                  <a:lnTo>
                    <a:pt x="5079" y="2765"/>
                  </a:lnTo>
                  <a:lnTo>
                    <a:pt x="5134" y="2725"/>
                  </a:lnTo>
                  <a:lnTo>
                    <a:pt x="5187" y="2683"/>
                  </a:lnTo>
                  <a:lnTo>
                    <a:pt x="5239" y="2641"/>
                  </a:lnTo>
                  <a:lnTo>
                    <a:pt x="5287" y="2598"/>
                  </a:lnTo>
                  <a:lnTo>
                    <a:pt x="5334" y="2553"/>
                  </a:lnTo>
                  <a:lnTo>
                    <a:pt x="5379" y="2508"/>
                  </a:lnTo>
                  <a:lnTo>
                    <a:pt x="5421" y="2462"/>
                  </a:lnTo>
                  <a:lnTo>
                    <a:pt x="5461" y="2415"/>
                  </a:lnTo>
                  <a:lnTo>
                    <a:pt x="5498" y="2368"/>
                  </a:lnTo>
                  <a:lnTo>
                    <a:pt x="5565" y="2270"/>
                  </a:lnTo>
                  <a:lnTo>
                    <a:pt x="5622" y="2170"/>
                  </a:lnTo>
                  <a:lnTo>
                    <a:pt x="5668" y="2066"/>
                  </a:lnTo>
                  <a:lnTo>
                    <a:pt x="5704" y="1961"/>
                  </a:lnTo>
                  <a:lnTo>
                    <a:pt x="5728" y="1853"/>
                  </a:lnTo>
                  <a:lnTo>
                    <a:pt x="5740" y="1743"/>
                  </a:lnTo>
                  <a:lnTo>
                    <a:pt x="5741" y="1687"/>
                  </a:lnTo>
                  <a:lnTo>
                    <a:pt x="5740" y="1631"/>
                  </a:lnTo>
                  <a:lnTo>
                    <a:pt x="5728" y="1521"/>
                  </a:lnTo>
                  <a:lnTo>
                    <a:pt x="5704" y="1413"/>
                  </a:lnTo>
                  <a:lnTo>
                    <a:pt x="5668" y="1308"/>
                  </a:lnTo>
                  <a:lnTo>
                    <a:pt x="5622" y="1204"/>
                  </a:lnTo>
                  <a:lnTo>
                    <a:pt x="5565" y="1104"/>
                  </a:lnTo>
                  <a:lnTo>
                    <a:pt x="5498" y="1006"/>
                  </a:lnTo>
                  <a:lnTo>
                    <a:pt x="5461" y="958"/>
                  </a:lnTo>
                  <a:lnTo>
                    <a:pt x="5421" y="912"/>
                  </a:lnTo>
                  <a:lnTo>
                    <a:pt x="5379" y="866"/>
                  </a:lnTo>
                  <a:lnTo>
                    <a:pt x="5334" y="820"/>
                  </a:lnTo>
                  <a:lnTo>
                    <a:pt x="5287" y="776"/>
                  </a:lnTo>
                  <a:lnTo>
                    <a:pt x="5239" y="733"/>
                  </a:lnTo>
                  <a:lnTo>
                    <a:pt x="5187" y="690"/>
                  </a:lnTo>
                  <a:lnTo>
                    <a:pt x="5134" y="649"/>
                  </a:lnTo>
                  <a:lnTo>
                    <a:pt x="5079" y="609"/>
                  </a:lnTo>
                  <a:lnTo>
                    <a:pt x="5021" y="569"/>
                  </a:lnTo>
                  <a:lnTo>
                    <a:pt x="4962" y="531"/>
                  </a:lnTo>
                  <a:lnTo>
                    <a:pt x="4900" y="494"/>
                  </a:lnTo>
                  <a:lnTo>
                    <a:pt x="4837" y="458"/>
                  </a:lnTo>
                  <a:lnTo>
                    <a:pt x="4772" y="423"/>
                  </a:lnTo>
                  <a:lnTo>
                    <a:pt x="4705" y="389"/>
                  </a:lnTo>
                  <a:lnTo>
                    <a:pt x="4636" y="357"/>
                  </a:lnTo>
                  <a:lnTo>
                    <a:pt x="4566" y="325"/>
                  </a:lnTo>
                  <a:lnTo>
                    <a:pt x="4494" y="295"/>
                  </a:lnTo>
                  <a:lnTo>
                    <a:pt x="4420" y="266"/>
                  </a:lnTo>
                  <a:lnTo>
                    <a:pt x="4345" y="239"/>
                  </a:lnTo>
                  <a:lnTo>
                    <a:pt x="4268" y="213"/>
                  </a:lnTo>
                  <a:lnTo>
                    <a:pt x="4190" y="188"/>
                  </a:lnTo>
                  <a:lnTo>
                    <a:pt x="4110" y="165"/>
                  </a:lnTo>
                  <a:lnTo>
                    <a:pt x="4029" y="143"/>
                  </a:lnTo>
                  <a:lnTo>
                    <a:pt x="3947" y="122"/>
                  </a:lnTo>
                  <a:lnTo>
                    <a:pt x="3863" y="103"/>
                  </a:lnTo>
                  <a:lnTo>
                    <a:pt x="3778" y="86"/>
                  </a:lnTo>
                  <a:lnTo>
                    <a:pt x="3692" y="70"/>
                  </a:lnTo>
                  <a:lnTo>
                    <a:pt x="3605" y="55"/>
                  </a:lnTo>
                  <a:lnTo>
                    <a:pt x="3516" y="43"/>
                  </a:lnTo>
                  <a:lnTo>
                    <a:pt x="3427" y="31"/>
                  </a:lnTo>
                  <a:lnTo>
                    <a:pt x="3336" y="22"/>
                  </a:lnTo>
                  <a:lnTo>
                    <a:pt x="3245" y="14"/>
                  </a:lnTo>
                  <a:lnTo>
                    <a:pt x="3153" y="8"/>
                  </a:lnTo>
                  <a:lnTo>
                    <a:pt x="3060" y="3"/>
                  </a:lnTo>
                  <a:lnTo>
                    <a:pt x="2966" y="1"/>
                  </a:lnTo>
                  <a:lnTo>
                    <a:pt x="2871" y="0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docshape15"/>
            <p:cNvSpPr>
              <a:spLocks/>
            </p:cNvSpPr>
            <p:nvPr/>
          </p:nvSpPr>
          <p:spPr bwMode="auto">
            <a:xfrm>
              <a:off x="398" y="1777"/>
              <a:ext cx="5741" cy="3375"/>
            </a:xfrm>
            <a:custGeom>
              <a:avLst/>
              <a:gdLst>
                <a:gd name="T0" fmla="+- 0 423 398"/>
                <a:gd name="T1" fmla="*/ T0 w 5741"/>
                <a:gd name="T2" fmla="+- 0 3245 1778"/>
                <a:gd name="T3" fmla="*/ 3245 h 3375"/>
                <a:gd name="T4" fmla="+- 0 545 398"/>
                <a:gd name="T5" fmla="*/ T4 w 5741"/>
                <a:gd name="T6" fmla="+- 0 2932 1778"/>
                <a:gd name="T7" fmla="*/ 2932 h 3375"/>
                <a:gd name="T8" fmla="+- 0 719 398"/>
                <a:gd name="T9" fmla="*/ T8 w 5741"/>
                <a:gd name="T10" fmla="+- 0 2690 1778"/>
                <a:gd name="T11" fmla="*/ 2690 h 3375"/>
                <a:gd name="T12" fmla="+- 0 852 398"/>
                <a:gd name="T13" fmla="*/ T12 w 5741"/>
                <a:gd name="T14" fmla="+- 0 2554 1778"/>
                <a:gd name="T15" fmla="*/ 2554 h 3375"/>
                <a:gd name="T16" fmla="+- 0 1006 398"/>
                <a:gd name="T17" fmla="*/ T16 w 5741"/>
                <a:gd name="T18" fmla="+- 0 2427 1778"/>
                <a:gd name="T19" fmla="*/ 2427 h 3375"/>
                <a:gd name="T20" fmla="+- 0 1178 398"/>
                <a:gd name="T21" fmla="*/ T20 w 5741"/>
                <a:gd name="T22" fmla="+- 0 2309 1778"/>
                <a:gd name="T23" fmla="*/ 2309 h 3375"/>
                <a:gd name="T24" fmla="+- 0 1368 398"/>
                <a:gd name="T25" fmla="*/ T24 w 5741"/>
                <a:gd name="T26" fmla="+- 0 2201 1778"/>
                <a:gd name="T27" fmla="*/ 2201 h 3375"/>
                <a:gd name="T28" fmla="+- 0 1574 398"/>
                <a:gd name="T29" fmla="*/ T28 w 5741"/>
                <a:gd name="T30" fmla="+- 0 2103 1778"/>
                <a:gd name="T31" fmla="*/ 2103 h 3375"/>
                <a:gd name="T32" fmla="+- 0 1795 398"/>
                <a:gd name="T33" fmla="*/ T32 w 5741"/>
                <a:gd name="T34" fmla="+- 0 2017 1778"/>
                <a:gd name="T35" fmla="*/ 2017 h 3375"/>
                <a:gd name="T36" fmla="+- 0 2029 398"/>
                <a:gd name="T37" fmla="*/ T36 w 5741"/>
                <a:gd name="T38" fmla="+- 0 1943 1778"/>
                <a:gd name="T39" fmla="*/ 1943 h 3375"/>
                <a:gd name="T40" fmla="+- 0 2277 398"/>
                <a:gd name="T41" fmla="*/ T40 w 5741"/>
                <a:gd name="T42" fmla="+- 0 1881 1778"/>
                <a:gd name="T43" fmla="*/ 1881 h 3375"/>
                <a:gd name="T44" fmla="+- 0 2535 398"/>
                <a:gd name="T45" fmla="*/ T44 w 5741"/>
                <a:gd name="T46" fmla="+- 0 1833 1778"/>
                <a:gd name="T47" fmla="*/ 1833 h 3375"/>
                <a:gd name="T48" fmla="+- 0 2803 398"/>
                <a:gd name="T49" fmla="*/ T48 w 5741"/>
                <a:gd name="T50" fmla="+- 0 1800 1778"/>
                <a:gd name="T51" fmla="*/ 1800 h 3375"/>
                <a:gd name="T52" fmla="+- 0 3080 398"/>
                <a:gd name="T53" fmla="*/ T52 w 5741"/>
                <a:gd name="T54" fmla="+- 0 1781 1778"/>
                <a:gd name="T55" fmla="*/ 1781 h 3375"/>
                <a:gd name="T56" fmla="+- 0 3364 398"/>
                <a:gd name="T57" fmla="*/ T56 w 5741"/>
                <a:gd name="T58" fmla="+- 0 1779 1778"/>
                <a:gd name="T59" fmla="*/ 1779 h 3375"/>
                <a:gd name="T60" fmla="+- 0 3643 398"/>
                <a:gd name="T61" fmla="*/ T60 w 5741"/>
                <a:gd name="T62" fmla="+- 0 1792 1778"/>
                <a:gd name="T63" fmla="*/ 1792 h 3375"/>
                <a:gd name="T64" fmla="+- 0 3914 398"/>
                <a:gd name="T65" fmla="*/ T64 w 5741"/>
                <a:gd name="T66" fmla="+- 0 1821 1778"/>
                <a:gd name="T67" fmla="*/ 1821 h 3375"/>
                <a:gd name="T68" fmla="+- 0 4176 398"/>
                <a:gd name="T69" fmla="*/ T68 w 5741"/>
                <a:gd name="T70" fmla="+- 0 1864 1778"/>
                <a:gd name="T71" fmla="*/ 1864 h 3375"/>
                <a:gd name="T72" fmla="+- 0 4427 398"/>
                <a:gd name="T73" fmla="*/ T72 w 5741"/>
                <a:gd name="T74" fmla="+- 0 1921 1778"/>
                <a:gd name="T75" fmla="*/ 1921 h 3375"/>
                <a:gd name="T76" fmla="+- 0 4666 398"/>
                <a:gd name="T77" fmla="*/ T76 w 5741"/>
                <a:gd name="T78" fmla="+- 0 1991 1778"/>
                <a:gd name="T79" fmla="*/ 1991 h 3375"/>
                <a:gd name="T80" fmla="+- 0 4892 398"/>
                <a:gd name="T81" fmla="*/ T80 w 5741"/>
                <a:gd name="T82" fmla="+- 0 2073 1778"/>
                <a:gd name="T83" fmla="*/ 2073 h 3375"/>
                <a:gd name="T84" fmla="+- 0 5103 398"/>
                <a:gd name="T85" fmla="*/ T84 w 5741"/>
                <a:gd name="T86" fmla="+- 0 2167 1778"/>
                <a:gd name="T87" fmla="*/ 2167 h 3375"/>
                <a:gd name="T88" fmla="+- 0 5298 398"/>
                <a:gd name="T89" fmla="*/ T88 w 5741"/>
                <a:gd name="T90" fmla="+- 0 2272 1778"/>
                <a:gd name="T91" fmla="*/ 2272 h 3375"/>
                <a:gd name="T92" fmla="+- 0 5477 398"/>
                <a:gd name="T93" fmla="*/ T92 w 5741"/>
                <a:gd name="T94" fmla="+- 0 2387 1778"/>
                <a:gd name="T95" fmla="*/ 2387 h 3375"/>
                <a:gd name="T96" fmla="+- 0 5637 398"/>
                <a:gd name="T97" fmla="*/ T96 w 5741"/>
                <a:gd name="T98" fmla="+- 0 2511 1778"/>
                <a:gd name="T99" fmla="*/ 2511 h 3375"/>
                <a:gd name="T100" fmla="+- 0 5777 398"/>
                <a:gd name="T101" fmla="*/ T100 w 5741"/>
                <a:gd name="T102" fmla="+- 0 2644 1778"/>
                <a:gd name="T103" fmla="*/ 2644 h 3375"/>
                <a:gd name="T104" fmla="+- 0 5896 398"/>
                <a:gd name="T105" fmla="*/ T104 w 5741"/>
                <a:gd name="T106" fmla="+- 0 2784 1778"/>
                <a:gd name="T107" fmla="*/ 2784 h 3375"/>
                <a:gd name="T108" fmla="+- 0 6066 398"/>
                <a:gd name="T109" fmla="*/ T108 w 5741"/>
                <a:gd name="T110" fmla="+- 0 3086 1778"/>
                <a:gd name="T111" fmla="*/ 3086 h 3375"/>
                <a:gd name="T112" fmla="+- 0 6138 398"/>
                <a:gd name="T113" fmla="*/ T112 w 5741"/>
                <a:gd name="T114" fmla="+- 0 3409 1778"/>
                <a:gd name="T115" fmla="*/ 3409 h 3375"/>
                <a:gd name="T116" fmla="+- 0 6126 398"/>
                <a:gd name="T117" fmla="*/ T116 w 5741"/>
                <a:gd name="T118" fmla="+- 0 3631 1778"/>
                <a:gd name="T119" fmla="*/ 3631 h 3375"/>
                <a:gd name="T120" fmla="+- 0 6020 398"/>
                <a:gd name="T121" fmla="*/ T120 w 5741"/>
                <a:gd name="T122" fmla="+- 0 3948 1778"/>
                <a:gd name="T123" fmla="*/ 3948 h 3375"/>
                <a:gd name="T124" fmla="+- 0 5859 398"/>
                <a:gd name="T125" fmla="*/ T124 w 5741"/>
                <a:gd name="T126" fmla="+- 0 4193 1778"/>
                <a:gd name="T127" fmla="*/ 4193 h 3375"/>
                <a:gd name="T128" fmla="+- 0 5732 398"/>
                <a:gd name="T129" fmla="*/ T128 w 5741"/>
                <a:gd name="T130" fmla="+- 0 4331 1778"/>
                <a:gd name="T131" fmla="*/ 4331 h 3375"/>
                <a:gd name="T132" fmla="+- 0 5585 398"/>
                <a:gd name="T133" fmla="*/ T132 w 5741"/>
                <a:gd name="T134" fmla="+- 0 4461 1778"/>
                <a:gd name="T135" fmla="*/ 4461 h 3375"/>
                <a:gd name="T136" fmla="+- 0 5419 398"/>
                <a:gd name="T137" fmla="*/ T136 w 5741"/>
                <a:gd name="T138" fmla="+- 0 4582 1778"/>
                <a:gd name="T139" fmla="*/ 4582 h 3375"/>
                <a:gd name="T140" fmla="+- 0 5235 398"/>
                <a:gd name="T141" fmla="*/ T140 w 5741"/>
                <a:gd name="T142" fmla="+- 0 4694 1778"/>
                <a:gd name="T143" fmla="*/ 4694 h 3375"/>
                <a:gd name="T144" fmla="+- 0 5034 398"/>
                <a:gd name="T145" fmla="*/ T144 w 5741"/>
                <a:gd name="T146" fmla="+- 0 4795 1778"/>
                <a:gd name="T147" fmla="*/ 4795 h 3375"/>
                <a:gd name="T148" fmla="+- 0 4818 398"/>
                <a:gd name="T149" fmla="*/ T148 w 5741"/>
                <a:gd name="T150" fmla="+- 0 4885 1778"/>
                <a:gd name="T151" fmla="*/ 4885 h 3375"/>
                <a:gd name="T152" fmla="+- 0 4588 398"/>
                <a:gd name="T153" fmla="*/ T152 w 5741"/>
                <a:gd name="T154" fmla="+- 0 4964 1778"/>
                <a:gd name="T155" fmla="*/ 4964 h 3375"/>
                <a:gd name="T156" fmla="+- 0 4345 398"/>
                <a:gd name="T157" fmla="*/ T156 w 5741"/>
                <a:gd name="T158" fmla="+- 0 5030 1778"/>
                <a:gd name="T159" fmla="*/ 5030 h 3375"/>
                <a:gd name="T160" fmla="+- 0 4090 398"/>
                <a:gd name="T161" fmla="*/ T160 w 5741"/>
                <a:gd name="T162" fmla="+- 0 5082 1778"/>
                <a:gd name="T163" fmla="*/ 5082 h 3375"/>
                <a:gd name="T164" fmla="+- 0 3825 398"/>
                <a:gd name="T165" fmla="*/ T164 w 5741"/>
                <a:gd name="T166" fmla="+- 0 5120 1778"/>
                <a:gd name="T167" fmla="*/ 5120 h 3375"/>
                <a:gd name="T168" fmla="+- 0 3551 398"/>
                <a:gd name="T169" fmla="*/ T168 w 5741"/>
                <a:gd name="T170" fmla="+- 0 5144 1778"/>
                <a:gd name="T171" fmla="*/ 5144 h 3375"/>
                <a:gd name="T172" fmla="+- 0 3269 398"/>
                <a:gd name="T173" fmla="*/ T172 w 5741"/>
                <a:gd name="T174" fmla="+- 0 5152 1778"/>
                <a:gd name="T175" fmla="*/ 5152 h 3375"/>
                <a:gd name="T176" fmla="+- 0 2987 398"/>
                <a:gd name="T177" fmla="*/ T176 w 5741"/>
                <a:gd name="T178" fmla="+- 0 5144 1778"/>
                <a:gd name="T179" fmla="*/ 5144 h 3375"/>
                <a:gd name="T180" fmla="+- 0 2713 398"/>
                <a:gd name="T181" fmla="*/ T180 w 5741"/>
                <a:gd name="T182" fmla="+- 0 5120 1778"/>
                <a:gd name="T183" fmla="*/ 5120 h 3375"/>
                <a:gd name="T184" fmla="+- 0 2448 398"/>
                <a:gd name="T185" fmla="*/ T184 w 5741"/>
                <a:gd name="T186" fmla="+- 0 5082 1778"/>
                <a:gd name="T187" fmla="*/ 5082 h 3375"/>
                <a:gd name="T188" fmla="+- 0 2193 398"/>
                <a:gd name="T189" fmla="*/ T188 w 5741"/>
                <a:gd name="T190" fmla="+- 0 5030 1778"/>
                <a:gd name="T191" fmla="*/ 5030 h 3375"/>
                <a:gd name="T192" fmla="+- 0 1950 398"/>
                <a:gd name="T193" fmla="*/ T192 w 5741"/>
                <a:gd name="T194" fmla="+- 0 4964 1778"/>
                <a:gd name="T195" fmla="*/ 4964 h 3375"/>
                <a:gd name="T196" fmla="+- 0 1719 398"/>
                <a:gd name="T197" fmla="*/ T196 w 5741"/>
                <a:gd name="T198" fmla="+- 0 4885 1778"/>
                <a:gd name="T199" fmla="*/ 4885 h 3375"/>
                <a:gd name="T200" fmla="+- 0 1503 398"/>
                <a:gd name="T201" fmla="*/ T200 w 5741"/>
                <a:gd name="T202" fmla="+- 0 4795 1778"/>
                <a:gd name="T203" fmla="*/ 4795 h 3375"/>
                <a:gd name="T204" fmla="+- 0 1302 398"/>
                <a:gd name="T205" fmla="*/ T204 w 5741"/>
                <a:gd name="T206" fmla="+- 0 4694 1778"/>
                <a:gd name="T207" fmla="*/ 4694 h 3375"/>
                <a:gd name="T208" fmla="+- 0 1118 398"/>
                <a:gd name="T209" fmla="*/ T208 w 5741"/>
                <a:gd name="T210" fmla="+- 0 4582 1778"/>
                <a:gd name="T211" fmla="*/ 4582 h 3375"/>
                <a:gd name="T212" fmla="+- 0 952 398"/>
                <a:gd name="T213" fmla="*/ T212 w 5741"/>
                <a:gd name="T214" fmla="+- 0 4461 1778"/>
                <a:gd name="T215" fmla="*/ 4461 h 3375"/>
                <a:gd name="T216" fmla="+- 0 805 398"/>
                <a:gd name="T217" fmla="*/ T216 w 5741"/>
                <a:gd name="T218" fmla="+- 0 4331 1778"/>
                <a:gd name="T219" fmla="*/ 4331 h 3375"/>
                <a:gd name="T220" fmla="+- 0 679 398"/>
                <a:gd name="T221" fmla="*/ T220 w 5741"/>
                <a:gd name="T222" fmla="+- 0 4193 1778"/>
                <a:gd name="T223" fmla="*/ 4193 h 3375"/>
                <a:gd name="T224" fmla="+- 0 518 398"/>
                <a:gd name="T225" fmla="*/ T224 w 5741"/>
                <a:gd name="T226" fmla="+- 0 3948 1778"/>
                <a:gd name="T227" fmla="*/ 3948 h 3375"/>
                <a:gd name="T228" fmla="+- 0 412 398"/>
                <a:gd name="T229" fmla="*/ T228 w 5741"/>
                <a:gd name="T230" fmla="+- 0 3631 1778"/>
                <a:gd name="T231" fmla="*/ 3631 h 33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5741" h="3375">
                  <a:moveTo>
                    <a:pt x="0" y="1687"/>
                  </a:moveTo>
                  <a:lnTo>
                    <a:pt x="7" y="1576"/>
                  </a:lnTo>
                  <a:lnTo>
                    <a:pt x="25" y="1467"/>
                  </a:lnTo>
                  <a:lnTo>
                    <a:pt x="54" y="1360"/>
                  </a:lnTo>
                  <a:lnTo>
                    <a:pt x="95" y="1256"/>
                  </a:lnTo>
                  <a:lnTo>
                    <a:pt x="147" y="1154"/>
                  </a:lnTo>
                  <a:lnTo>
                    <a:pt x="209" y="1055"/>
                  </a:lnTo>
                  <a:lnTo>
                    <a:pt x="281" y="958"/>
                  </a:lnTo>
                  <a:lnTo>
                    <a:pt x="321" y="912"/>
                  </a:lnTo>
                  <a:lnTo>
                    <a:pt x="363" y="866"/>
                  </a:lnTo>
                  <a:lnTo>
                    <a:pt x="407" y="820"/>
                  </a:lnTo>
                  <a:lnTo>
                    <a:pt x="454" y="776"/>
                  </a:lnTo>
                  <a:lnTo>
                    <a:pt x="503" y="733"/>
                  </a:lnTo>
                  <a:lnTo>
                    <a:pt x="554" y="690"/>
                  </a:lnTo>
                  <a:lnTo>
                    <a:pt x="608" y="649"/>
                  </a:lnTo>
                  <a:lnTo>
                    <a:pt x="663" y="609"/>
                  </a:lnTo>
                  <a:lnTo>
                    <a:pt x="720" y="569"/>
                  </a:lnTo>
                  <a:lnTo>
                    <a:pt x="780" y="531"/>
                  </a:lnTo>
                  <a:lnTo>
                    <a:pt x="841" y="494"/>
                  </a:lnTo>
                  <a:lnTo>
                    <a:pt x="904" y="458"/>
                  </a:lnTo>
                  <a:lnTo>
                    <a:pt x="970" y="423"/>
                  </a:lnTo>
                  <a:lnTo>
                    <a:pt x="1036" y="389"/>
                  </a:lnTo>
                  <a:lnTo>
                    <a:pt x="1105" y="357"/>
                  </a:lnTo>
                  <a:lnTo>
                    <a:pt x="1176" y="325"/>
                  </a:lnTo>
                  <a:lnTo>
                    <a:pt x="1248" y="295"/>
                  </a:lnTo>
                  <a:lnTo>
                    <a:pt x="1321" y="266"/>
                  </a:lnTo>
                  <a:lnTo>
                    <a:pt x="1397" y="239"/>
                  </a:lnTo>
                  <a:lnTo>
                    <a:pt x="1473" y="213"/>
                  </a:lnTo>
                  <a:lnTo>
                    <a:pt x="1552" y="188"/>
                  </a:lnTo>
                  <a:lnTo>
                    <a:pt x="1631" y="165"/>
                  </a:lnTo>
                  <a:lnTo>
                    <a:pt x="1712" y="143"/>
                  </a:lnTo>
                  <a:lnTo>
                    <a:pt x="1795" y="122"/>
                  </a:lnTo>
                  <a:lnTo>
                    <a:pt x="1879" y="103"/>
                  </a:lnTo>
                  <a:lnTo>
                    <a:pt x="1964" y="86"/>
                  </a:lnTo>
                  <a:lnTo>
                    <a:pt x="2050" y="70"/>
                  </a:lnTo>
                  <a:lnTo>
                    <a:pt x="2137" y="55"/>
                  </a:lnTo>
                  <a:lnTo>
                    <a:pt x="2225" y="43"/>
                  </a:lnTo>
                  <a:lnTo>
                    <a:pt x="2315" y="31"/>
                  </a:lnTo>
                  <a:lnTo>
                    <a:pt x="2405" y="22"/>
                  </a:lnTo>
                  <a:lnTo>
                    <a:pt x="2497" y="14"/>
                  </a:lnTo>
                  <a:lnTo>
                    <a:pt x="2589" y="8"/>
                  </a:lnTo>
                  <a:lnTo>
                    <a:pt x="2682" y="3"/>
                  </a:lnTo>
                  <a:lnTo>
                    <a:pt x="2776" y="1"/>
                  </a:lnTo>
                  <a:lnTo>
                    <a:pt x="2871" y="0"/>
                  </a:lnTo>
                  <a:lnTo>
                    <a:pt x="2966" y="1"/>
                  </a:lnTo>
                  <a:lnTo>
                    <a:pt x="3060" y="3"/>
                  </a:lnTo>
                  <a:lnTo>
                    <a:pt x="3153" y="8"/>
                  </a:lnTo>
                  <a:lnTo>
                    <a:pt x="3245" y="14"/>
                  </a:lnTo>
                  <a:lnTo>
                    <a:pt x="3336" y="22"/>
                  </a:lnTo>
                  <a:lnTo>
                    <a:pt x="3427" y="31"/>
                  </a:lnTo>
                  <a:lnTo>
                    <a:pt x="3516" y="43"/>
                  </a:lnTo>
                  <a:lnTo>
                    <a:pt x="3605" y="55"/>
                  </a:lnTo>
                  <a:lnTo>
                    <a:pt x="3692" y="70"/>
                  </a:lnTo>
                  <a:lnTo>
                    <a:pt x="3778" y="86"/>
                  </a:lnTo>
                  <a:lnTo>
                    <a:pt x="3863" y="103"/>
                  </a:lnTo>
                  <a:lnTo>
                    <a:pt x="3947" y="122"/>
                  </a:lnTo>
                  <a:lnTo>
                    <a:pt x="4029" y="143"/>
                  </a:lnTo>
                  <a:lnTo>
                    <a:pt x="4110" y="165"/>
                  </a:lnTo>
                  <a:lnTo>
                    <a:pt x="4190" y="188"/>
                  </a:lnTo>
                  <a:lnTo>
                    <a:pt x="4268" y="213"/>
                  </a:lnTo>
                  <a:lnTo>
                    <a:pt x="4345" y="239"/>
                  </a:lnTo>
                  <a:lnTo>
                    <a:pt x="4420" y="266"/>
                  </a:lnTo>
                  <a:lnTo>
                    <a:pt x="4494" y="295"/>
                  </a:lnTo>
                  <a:lnTo>
                    <a:pt x="4566" y="325"/>
                  </a:lnTo>
                  <a:lnTo>
                    <a:pt x="4636" y="357"/>
                  </a:lnTo>
                  <a:lnTo>
                    <a:pt x="4705" y="389"/>
                  </a:lnTo>
                  <a:lnTo>
                    <a:pt x="4772" y="423"/>
                  </a:lnTo>
                  <a:lnTo>
                    <a:pt x="4837" y="458"/>
                  </a:lnTo>
                  <a:lnTo>
                    <a:pt x="4900" y="494"/>
                  </a:lnTo>
                  <a:lnTo>
                    <a:pt x="4962" y="531"/>
                  </a:lnTo>
                  <a:lnTo>
                    <a:pt x="5021" y="569"/>
                  </a:lnTo>
                  <a:lnTo>
                    <a:pt x="5079" y="609"/>
                  </a:lnTo>
                  <a:lnTo>
                    <a:pt x="5134" y="649"/>
                  </a:lnTo>
                  <a:lnTo>
                    <a:pt x="5187" y="690"/>
                  </a:lnTo>
                  <a:lnTo>
                    <a:pt x="5239" y="733"/>
                  </a:lnTo>
                  <a:lnTo>
                    <a:pt x="5287" y="776"/>
                  </a:lnTo>
                  <a:lnTo>
                    <a:pt x="5334" y="820"/>
                  </a:lnTo>
                  <a:lnTo>
                    <a:pt x="5379" y="866"/>
                  </a:lnTo>
                  <a:lnTo>
                    <a:pt x="5421" y="912"/>
                  </a:lnTo>
                  <a:lnTo>
                    <a:pt x="5461" y="958"/>
                  </a:lnTo>
                  <a:lnTo>
                    <a:pt x="5498" y="1006"/>
                  </a:lnTo>
                  <a:lnTo>
                    <a:pt x="5565" y="1104"/>
                  </a:lnTo>
                  <a:lnTo>
                    <a:pt x="5622" y="1204"/>
                  </a:lnTo>
                  <a:lnTo>
                    <a:pt x="5668" y="1308"/>
                  </a:lnTo>
                  <a:lnTo>
                    <a:pt x="5704" y="1413"/>
                  </a:lnTo>
                  <a:lnTo>
                    <a:pt x="5728" y="1521"/>
                  </a:lnTo>
                  <a:lnTo>
                    <a:pt x="5740" y="1631"/>
                  </a:lnTo>
                  <a:lnTo>
                    <a:pt x="5741" y="1687"/>
                  </a:lnTo>
                  <a:lnTo>
                    <a:pt x="5740" y="1743"/>
                  </a:lnTo>
                  <a:lnTo>
                    <a:pt x="5728" y="1853"/>
                  </a:lnTo>
                  <a:lnTo>
                    <a:pt x="5704" y="1961"/>
                  </a:lnTo>
                  <a:lnTo>
                    <a:pt x="5668" y="2066"/>
                  </a:lnTo>
                  <a:lnTo>
                    <a:pt x="5622" y="2170"/>
                  </a:lnTo>
                  <a:lnTo>
                    <a:pt x="5565" y="2270"/>
                  </a:lnTo>
                  <a:lnTo>
                    <a:pt x="5498" y="2368"/>
                  </a:lnTo>
                  <a:lnTo>
                    <a:pt x="5461" y="2415"/>
                  </a:lnTo>
                  <a:lnTo>
                    <a:pt x="5421" y="2462"/>
                  </a:lnTo>
                  <a:lnTo>
                    <a:pt x="5379" y="2508"/>
                  </a:lnTo>
                  <a:lnTo>
                    <a:pt x="5334" y="2553"/>
                  </a:lnTo>
                  <a:lnTo>
                    <a:pt x="5287" y="2598"/>
                  </a:lnTo>
                  <a:lnTo>
                    <a:pt x="5239" y="2641"/>
                  </a:lnTo>
                  <a:lnTo>
                    <a:pt x="5187" y="2683"/>
                  </a:lnTo>
                  <a:lnTo>
                    <a:pt x="5134" y="2725"/>
                  </a:lnTo>
                  <a:lnTo>
                    <a:pt x="5079" y="2765"/>
                  </a:lnTo>
                  <a:lnTo>
                    <a:pt x="5021" y="2804"/>
                  </a:lnTo>
                  <a:lnTo>
                    <a:pt x="4962" y="2843"/>
                  </a:lnTo>
                  <a:lnTo>
                    <a:pt x="4900" y="2880"/>
                  </a:lnTo>
                  <a:lnTo>
                    <a:pt x="4837" y="2916"/>
                  </a:lnTo>
                  <a:lnTo>
                    <a:pt x="4772" y="2951"/>
                  </a:lnTo>
                  <a:lnTo>
                    <a:pt x="4705" y="2985"/>
                  </a:lnTo>
                  <a:lnTo>
                    <a:pt x="4636" y="3017"/>
                  </a:lnTo>
                  <a:lnTo>
                    <a:pt x="4566" y="3049"/>
                  </a:lnTo>
                  <a:lnTo>
                    <a:pt x="4494" y="3079"/>
                  </a:lnTo>
                  <a:lnTo>
                    <a:pt x="4420" y="3107"/>
                  </a:lnTo>
                  <a:lnTo>
                    <a:pt x="4345" y="3135"/>
                  </a:lnTo>
                  <a:lnTo>
                    <a:pt x="4268" y="3161"/>
                  </a:lnTo>
                  <a:lnTo>
                    <a:pt x="4190" y="3186"/>
                  </a:lnTo>
                  <a:lnTo>
                    <a:pt x="4110" y="3209"/>
                  </a:lnTo>
                  <a:lnTo>
                    <a:pt x="4029" y="3231"/>
                  </a:lnTo>
                  <a:lnTo>
                    <a:pt x="3947" y="3252"/>
                  </a:lnTo>
                  <a:lnTo>
                    <a:pt x="3863" y="3271"/>
                  </a:lnTo>
                  <a:lnTo>
                    <a:pt x="3778" y="3288"/>
                  </a:lnTo>
                  <a:lnTo>
                    <a:pt x="3692" y="3304"/>
                  </a:lnTo>
                  <a:lnTo>
                    <a:pt x="3605" y="3318"/>
                  </a:lnTo>
                  <a:lnTo>
                    <a:pt x="3516" y="3331"/>
                  </a:lnTo>
                  <a:lnTo>
                    <a:pt x="3427" y="3342"/>
                  </a:lnTo>
                  <a:lnTo>
                    <a:pt x="3336" y="3352"/>
                  </a:lnTo>
                  <a:lnTo>
                    <a:pt x="3245" y="3360"/>
                  </a:lnTo>
                  <a:lnTo>
                    <a:pt x="3153" y="3366"/>
                  </a:lnTo>
                  <a:lnTo>
                    <a:pt x="3060" y="3371"/>
                  </a:lnTo>
                  <a:lnTo>
                    <a:pt x="2966" y="3373"/>
                  </a:lnTo>
                  <a:lnTo>
                    <a:pt x="2871" y="3374"/>
                  </a:lnTo>
                  <a:lnTo>
                    <a:pt x="2776" y="3373"/>
                  </a:lnTo>
                  <a:lnTo>
                    <a:pt x="2682" y="3371"/>
                  </a:lnTo>
                  <a:lnTo>
                    <a:pt x="2589" y="3366"/>
                  </a:lnTo>
                  <a:lnTo>
                    <a:pt x="2497" y="3360"/>
                  </a:lnTo>
                  <a:lnTo>
                    <a:pt x="2405" y="3352"/>
                  </a:lnTo>
                  <a:lnTo>
                    <a:pt x="2315" y="3342"/>
                  </a:lnTo>
                  <a:lnTo>
                    <a:pt x="2225" y="3331"/>
                  </a:lnTo>
                  <a:lnTo>
                    <a:pt x="2137" y="3318"/>
                  </a:lnTo>
                  <a:lnTo>
                    <a:pt x="2050" y="3304"/>
                  </a:lnTo>
                  <a:lnTo>
                    <a:pt x="1964" y="3288"/>
                  </a:lnTo>
                  <a:lnTo>
                    <a:pt x="1879" y="3271"/>
                  </a:lnTo>
                  <a:lnTo>
                    <a:pt x="1795" y="3252"/>
                  </a:lnTo>
                  <a:lnTo>
                    <a:pt x="1712" y="3231"/>
                  </a:lnTo>
                  <a:lnTo>
                    <a:pt x="1631" y="3209"/>
                  </a:lnTo>
                  <a:lnTo>
                    <a:pt x="1552" y="3186"/>
                  </a:lnTo>
                  <a:lnTo>
                    <a:pt x="1473" y="3161"/>
                  </a:lnTo>
                  <a:lnTo>
                    <a:pt x="1397" y="3135"/>
                  </a:lnTo>
                  <a:lnTo>
                    <a:pt x="1321" y="3107"/>
                  </a:lnTo>
                  <a:lnTo>
                    <a:pt x="1248" y="3079"/>
                  </a:lnTo>
                  <a:lnTo>
                    <a:pt x="1176" y="3049"/>
                  </a:lnTo>
                  <a:lnTo>
                    <a:pt x="1105" y="3017"/>
                  </a:lnTo>
                  <a:lnTo>
                    <a:pt x="1036" y="2985"/>
                  </a:lnTo>
                  <a:lnTo>
                    <a:pt x="970" y="2951"/>
                  </a:lnTo>
                  <a:lnTo>
                    <a:pt x="904" y="2916"/>
                  </a:lnTo>
                  <a:lnTo>
                    <a:pt x="841" y="2880"/>
                  </a:lnTo>
                  <a:lnTo>
                    <a:pt x="780" y="2843"/>
                  </a:lnTo>
                  <a:lnTo>
                    <a:pt x="720" y="2804"/>
                  </a:lnTo>
                  <a:lnTo>
                    <a:pt x="663" y="2765"/>
                  </a:lnTo>
                  <a:lnTo>
                    <a:pt x="608" y="2725"/>
                  </a:lnTo>
                  <a:lnTo>
                    <a:pt x="554" y="2683"/>
                  </a:lnTo>
                  <a:lnTo>
                    <a:pt x="503" y="2641"/>
                  </a:lnTo>
                  <a:lnTo>
                    <a:pt x="454" y="2598"/>
                  </a:lnTo>
                  <a:lnTo>
                    <a:pt x="407" y="2553"/>
                  </a:lnTo>
                  <a:lnTo>
                    <a:pt x="363" y="2508"/>
                  </a:lnTo>
                  <a:lnTo>
                    <a:pt x="321" y="2462"/>
                  </a:lnTo>
                  <a:lnTo>
                    <a:pt x="281" y="2415"/>
                  </a:lnTo>
                  <a:lnTo>
                    <a:pt x="244" y="2368"/>
                  </a:lnTo>
                  <a:lnTo>
                    <a:pt x="177" y="2270"/>
                  </a:lnTo>
                  <a:lnTo>
                    <a:pt x="120" y="2170"/>
                  </a:lnTo>
                  <a:lnTo>
                    <a:pt x="73" y="2066"/>
                  </a:lnTo>
                  <a:lnTo>
                    <a:pt x="38" y="1961"/>
                  </a:lnTo>
                  <a:lnTo>
                    <a:pt x="14" y="1853"/>
                  </a:lnTo>
                  <a:lnTo>
                    <a:pt x="2" y="1743"/>
                  </a:lnTo>
                  <a:lnTo>
                    <a:pt x="0" y="1687"/>
                  </a:lnTo>
                  <a:close/>
                </a:path>
              </a:pathLst>
            </a:custGeom>
            <a:noFill/>
            <a:ln w="609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docshape16"/>
            <p:cNvSpPr txBox="1">
              <a:spLocks noChangeArrowheads="1"/>
            </p:cNvSpPr>
            <p:nvPr/>
          </p:nvSpPr>
          <p:spPr bwMode="auto">
            <a:xfrm>
              <a:off x="393" y="1772"/>
              <a:ext cx="5751" cy="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8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81867" y="2204864"/>
            <a:ext cx="33784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СЕМЬЯ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Личностная успешность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Социальная успешность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Профессиональная      </a:t>
            </a:r>
          </a:p>
          <a:p>
            <a:pPr lvl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успешность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docshapegroup9"/>
          <p:cNvGrpSpPr>
            <a:grpSpLocks/>
          </p:cNvGrpSpPr>
          <p:nvPr/>
        </p:nvGrpSpPr>
        <p:grpSpPr bwMode="auto">
          <a:xfrm>
            <a:off x="4788025" y="2063389"/>
            <a:ext cx="4104455" cy="2581028"/>
            <a:chOff x="8553" y="1988"/>
            <a:chExt cx="6922" cy="4064"/>
          </a:xfrm>
        </p:grpSpPr>
        <p:sp>
          <p:nvSpPr>
            <p:cNvPr id="12" name="docshape10"/>
            <p:cNvSpPr>
              <a:spLocks/>
            </p:cNvSpPr>
            <p:nvPr/>
          </p:nvSpPr>
          <p:spPr bwMode="auto">
            <a:xfrm>
              <a:off x="8563" y="1988"/>
              <a:ext cx="6912" cy="3312"/>
            </a:xfrm>
            <a:custGeom>
              <a:avLst/>
              <a:gdLst>
                <a:gd name="T0" fmla="+- 0 11721 8563"/>
                <a:gd name="T1" fmla="*/ T0 w 6912"/>
                <a:gd name="T2" fmla="+- 0 1995 1989"/>
                <a:gd name="T3" fmla="*/ 1995 h 3312"/>
                <a:gd name="T4" fmla="+- 0 11335 8563"/>
                <a:gd name="T5" fmla="*/ T4 w 6912"/>
                <a:gd name="T6" fmla="+- 0 2021 1989"/>
                <a:gd name="T7" fmla="*/ 2021 h 3312"/>
                <a:gd name="T8" fmla="+- 0 10963 8563"/>
                <a:gd name="T9" fmla="*/ T8 w 6912"/>
                <a:gd name="T10" fmla="+- 0 2068 1989"/>
                <a:gd name="T11" fmla="*/ 2068 h 3312"/>
                <a:gd name="T12" fmla="+- 0 10609 8563"/>
                <a:gd name="T13" fmla="*/ T12 w 6912"/>
                <a:gd name="T14" fmla="+- 0 2133 1989"/>
                <a:gd name="T15" fmla="*/ 2133 h 3312"/>
                <a:gd name="T16" fmla="+- 0 10275 8563"/>
                <a:gd name="T17" fmla="*/ T16 w 6912"/>
                <a:gd name="T18" fmla="+- 0 2215 1989"/>
                <a:gd name="T19" fmla="*/ 2215 h 3312"/>
                <a:gd name="T20" fmla="+- 0 9963 8563"/>
                <a:gd name="T21" fmla="*/ T20 w 6912"/>
                <a:gd name="T22" fmla="+- 0 2314 1989"/>
                <a:gd name="T23" fmla="*/ 2314 h 3312"/>
                <a:gd name="T24" fmla="+- 0 9676 8563"/>
                <a:gd name="T25" fmla="*/ T24 w 6912"/>
                <a:gd name="T26" fmla="+- 0 2428 1989"/>
                <a:gd name="T27" fmla="*/ 2428 h 3312"/>
                <a:gd name="T28" fmla="+- 0 9416 8563"/>
                <a:gd name="T29" fmla="*/ T28 w 6912"/>
                <a:gd name="T30" fmla="+- 0 2555 1989"/>
                <a:gd name="T31" fmla="*/ 2555 h 3312"/>
                <a:gd name="T32" fmla="+- 0 9187 8563"/>
                <a:gd name="T33" fmla="*/ T32 w 6912"/>
                <a:gd name="T34" fmla="+- 0 2696 1989"/>
                <a:gd name="T35" fmla="*/ 2696 h 3312"/>
                <a:gd name="T36" fmla="+- 0 8989 8563"/>
                <a:gd name="T37" fmla="*/ T36 w 6912"/>
                <a:gd name="T38" fmla="+- 0 2848 1989"/>
                <a:gd name="T39" fmla="*/ 2848 h 3312"/>
                <a:gd name="T40" fmla="+- 0 8700 8563"/>
                <a:gd name="T41" fmla="*/ T40 w 6912"/>
                <a:gd name="T42" fmla="+- 0 3183 1989"/>
                <a:gd name="T43" fmla="*/ 3183 h 3312"/>
                <a:gd name="T44" fmla="+- 0 8569 8563"/>
                <a:gd name="T45" fmla="*/ T44 w 6912"/>
                <a:gd name="T46" fmla="+- 0 3549 1989"/>
                <a:gd name="T47" fmla="*/ 3549 h 3312"/>
                <a:gd name="T48" fmla="+- 0 8598 8563"/>
                <a:gd name="T49" fmla="*/ T48 w 6912"/>
                <a:gd name="T50" fmla="+- 0 3881 1989"/>
                <a:gd name="T51" fmla="*/ 3881 h 3312"/>
                <a:gd name="T52" fmla="+- 0 8791 8563"/>
                <a:gd name="T53" fmla="*/ T52 w 6912"/>
                <a:gd name="T54" fmla="+- 0 4237 1989"/>
                <a:gd name="T55" fmla="*/ 4237 h 3312"/>
                <a:gd name="T56" fmla="+- 0 9083 8563"/>
                <a:gd name="T57" fmla="*/ T56 w 6912"/>
                <a:gd name="T58" fmla="+- 0 4519 1989"/>
                <a:gd name="T59" fmla="*/ 4519 h 3312"/>
                <a:gd name="T60" fmla="+- 0 9298 8563"/>
                <a:gd name="T61" fmla="*/ T60 w 6912"/>
                <a:gd name="T62" fmla="+- 0 4666 1989"/>
                <a:gd name="T63" fmla="*/ 4666 h 3312"/>
                <a:gd name="T64" fmla="+- 0 9543 8563"/>
                <a:gd name="T65" fmla="*/ T64 w 6912"/>
                <a:gd name="T66" fmla="+- 0 4800 1989"/>
                <a:gd name="T67" fmla="*/ 4800 h 3312"/>
                <a:gd name="T68" fmla="+- 0 9816 8563"/>
                <a:gd name="T69" fmla="*/ T68 w 6912"/>
                <a:gd name="T70" fmla="+- 0 4921 1989"/>
                <a:gd name="T71" fmla="*/ 4921 h 3312"/>
                <a:gd name="T72" fmla="+- 0 10116 8563"/>
                <a:gd name="T73" fmla="*/ T72 w 6912"/>
                <a:gd name="T74" fmla="+- 0 5027 1989"/>
                <a:gd name="T75" fmla="*/ 5027 h 3312"/>
                <a:gd name="T76" fmla="+- 0 10439 8563"/>
                <a:gd name="T77" fmla="*/ T76 w 6912"/>
                <a:gd name="T78" fmla="+- 0 5118 1989"/>
                <a:gd name="T79" fmla="*/ 5118 h 3312"/>
                <a:gd name="T80" fmla="+- 0 10784 8563"/>
                <a:gd name="T81" fmla="*/ T80 w 6912"/>
                <a:gd name="T82" fmla="+- 0 5192 1989"/>
                <a:gd name="T83" fmla="*/ 5192 h 3312"/>
                <a:gd name="T84" fmla="+- 0 11147 8563"/>
                <a:gd name="T85" fmla="*/ T84 w 6912"/>
                <a:gd name="T86" fmla="+- 0 5248 1989"/>
                <a:gd name="T87" fmla="*/ 5248 h 3312"/>
                <a:gd name="T88" fmla="+- 0 11526 8563"/>
                <a:gd name="T89" fmla="*/ T88 w 6912"/>
                <a:gd name="T90" fmla="+- 0 5284 1989"/>
                <a:gd name="T91" fmla="*/ 5284 h 3312"/>
                <a:gd name="T92" fmla="+- 0 11919 8563"/>
                <a:gd name="T93" fmla="*/ T92 w 6912"/>
                <a:gd name="T94" fmla="+- 0 5300 1989"/>
                <a:gd name="T95" fmla="*/ 5300 h 3312"/>
                <a:gd name="T96" fmla="+- 0 12317 8563"/>
                <a:gd name="T97" fmla="*/ T96 w 6912"/>
                <a:gd name="T98" fmla="+- 0 5295 1989"/>
                <a:gd name="T99" fmla="*/ 5295 h 3312"/>
                <a:gd name="T100" fmla="+- 0 12704 8563"/>
                <a:gd name="T101" fmla="*/ T100 w 6912"/>
                <a:gd name="T102" fmla="+- 0 5268 1989"/>
                <a:gd name="T103" fmla="*/ 5268 h 3312"/>
                <a:gd name="T104" fmla="+- 0 13075 8563"/>
                <a:gd name="T105" fmla="*/ T104 w 6912"/>
                <a:gd name="T106" fmla="+- 0 5222 1989"/>
                <a:gd name="T107" fmla="*/ 5222 h 3312"/>
                <a:gd name="T108" fmla="+- 0 13429 8563"/>
                <a:gd name="T109" fmla="*/ T108 w 6912"/>
                <a:gd name="T110" fmla="+- 0 5157 1989"/>
                <a:gd name="T111" fmla="*/ 5157 h 3312"/>
                <a:gd name="T112" fmla="+- 0 13763 8563"/>
                <a:gd name="T113" fmla="*/ T112 w 6912"/>
                <a:gd name="T114" fmla="+- 0 5075 1989"/>
                <a:gd name="T115" fmla="*/ 5075 h 3312"/>
                <a:gd name="T116" fmla="+- 0 14075 8563"/>
                <a:gd name="T117" fmla="*/ T116 w 6912"/>
                <a:gd name="T118" fmla="+- 0 4976 1989"/>
                <a:gd name="T119" fmla="*/ 4976 h 3312"/>
                <a:gd name="T120" fmla="+- 0 14362 8563"/>
                <a:gd name="T121" fmla="*/ T120 w 6912"/>
                <a:gd name="T122" fmla="+- 0 4862 1989"/>
                <a:gd name="T123" fmla="*/ 4862 h 3312"/>
                <a:gd name="T124" fmla="+- 0 14622 8563"/>
                <a:gd name="T125" fmla="*/ T124 w 6912"/>
                <a:gd name="T126" fmla="+- 0 4734 1989"/>
                <a:gd name="T127" fmla="*/ 4734 h 3312"/>
                <a:gd name="T128" fmla="+- 0 14852 8563"/>
                <a:gd name="T129" fmla="*/ T128 w 6912"/>
                <a:gd name="T130" fmla="+- 0 4594 1989"/>
                <a:gd name="T131" fmla="*/ 4594 h 3312"/>
                <a:gd name="T132" fmla="+- 0 15050 8563"/>
                <a:gd name="T133" fmla="*/ T132 w 6912"/>
                <a:gd name="T134" fmla="+- 0 4442 1989"/>
                <a:gd name="T135" fmla="*/ 4442 h 3312"/>
                <a:gd name="T136" fmla="+- 0 15339 8563"/>
                <a:gd name="T137" fmla="*/ T136 w 6912"/>
                <a:gd name="T138" fmla="+- 0 4107 1989"/>
                <a:gd name="T139" fmla="*/ 4107 h 3312"/>
                <a:gd name="T140" fmla="+- 0 15470 8563"/>
                <a:gd name="T141" fmla="*/ T140 w 6912"/>
                <a:gd name="T142" fmla="+- 0 3741 1989"/>
                <a:gd name="T143" fmla="*/ 3741 h 3312"/>
                <a:gd name="T144" fmla="+- 0 15440 8563"/>
                <a:gd name="T145" fmla="*/ T144 w 6912"/>
                <a:gd name="T146" fmla="+- 0 3409 1989"/>
                <a:gd name="T147" fmla="*/ 3409 h 3312"/>
                <a:gd name="T148" fmla="+- 0 15248 8563"/>
                <a:gd name="T149" fmla="*/ T148 w 6912"/>
                <a:gd name="T150" fmla="+- 0 3053 1989"/>
                <a:gd name="T151" fmla="*/ 3053 h 3312"/>
                <a:gd name="T152" fmla="+- 0 14955 8563"/>
                <a:gd name="T153" fmla="*/ T152 w 6912"/>
                <a:gd name="T154" fmla="+- 0 2771 1989"/>
                <a:gd name="T155" fmla="*/ 2771 h 3312"/>
                <a:gd name="T156" fmla="+- 0 14741 8563"/>
                <a:gd name="T157" fmla="*/ T156 w 6912"/>
                <a:gd name="T158" fmla="+- 0 2624 1989"/>
                <a:gd name="T159" fmla="*/ 2624 h 3312"/>
                <a:gd name="T160" fmla="+- 0 14496 8563"/>
                <a:gd name="T161" fmla="*/ T160 w 6912"/>
                <a:gd name="T162" fmla="+- 0 2490 1989"/>
                <a:gd name="T163" fmla="*/ 2490 h 3312"/>
                <a:gd name="T164" fmla="+- 0 14222 8563"/>
                <a:gd name="T165" fmla="*/ T164 w 6912"/>
                <a:gd name="T166" fmla="+- 0 2369 1989"/>
                <a:gd name="T167" fmla="*/ 2369 h 3312"/>
                <a:gd name="T168" fmla="+- 0 13922 8563"/>
                <a:gd name="T169" fmla="*/ T168 w 6912"/>
                <a:gd name="T170" fmla="+- 0 2262 1989"/>
                <a:gd name="T171" fmla="*/ 2262 h 3312"/>
                <a:gd name="T172" fmla="+- 0 13599 8563"/>
                <a:gd name="T173" fmla="*/ T172 w 6912"/>
                <a:gd name="T174" fmla="+- 0 2172 1989"/>
                <a:gd name="T175" fmla="*/ 2172 h 3312"/>
                <a:gd name="T176" fmla="+- 0 13255 8563"/>
                <a:gd name="T177" fmla="*/ T176 w 6912"/>
                <a:gd name="T178" fmla="+- 0 2098 1989"/>
                <a:gd name="T179" fmla="*/ 2098 h 3312"/>
                <a:gd name="T180" fmla="+- 0 12892 8563"/>
                <a:gd name="T181" fmla="*/ T180 w 6912"/>
                <a:gd name="T182" fmla="+- 0 2042 1989"/>
                <a:gd name="T183" fmla="*/ 2042 h 3312"/>
                <a:gd name="T184" fmla="+- 0 12512 8563"/>
                <a:gd name="T185" fmla="*/ T184 w 6912"/>
                <a:gd name="T186" fmla="+- 0 2006 1989"/>
                <a:gd name="T187" fmla="*/ 2006 h 3312"/>
                <a:gd name="T188" fmla="+- 0 12119 8563"/>
                <a:gd name="T189" fmla="*/ T188 w 6912"/>
                <a:gd name="T190" fmla="+- 0 1990 1989"/>
                <a:gd name="T191" fmla="*/ 1990 h 33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6912" h="3312">
                  <a:moveTo>
                    <a:pt x="3456" y="0"/>
                  </a:moveTo>
                  <a:lnTo>
                    <a:pt x="3356" y="1"/>
                  </a:lnTo>
                  <a:lnTo>
                    <a:pt x="3257" y="3"/>
                  </a:lnTo>
                  <a:lnTo>
                    <a:pt x="3158" y="6"/>
                  </a:lnTo>
                  <a:lnTo>
                    <a:pt x="3060" y="11"/>
                  </a:lnTo>
                  <a:lnTo>
                    <a:pt x="2963" y="17"/>
                  </a:lnTo>
                  <a:lnTo>
                    <a:pt x="2867" y="24"/>
                  </a:lnTo>
                  <a:lnTo>
                    <a:pt x="2772" y="32"/>
                  </a:lnTo>
                  <a:lnTo>
                    <a:pt x="2677" y="42"/>
                  </a:lnTo>
                  <a:lnTo>
                    <a:pt x="2584" y="53"/>
                  </a:lnTo>
                  <a:lnTo>
                    <a:pt x="2491" y="65"/>
                  </a:lnTo>
                  <a:lnTo>
                    <a:pt x="2400" y="79"/>
                  </a:lnTo>
                  <a:lnTo>
                    <a:pt x="2310" y="93"/>
                  </a:lnTo>
                  <a:lnTo>
                    <a:pt x="2221" y="109"/>
                  </a:lnTo>
                  <a:lnTo>
                    <a:pt x="2133" y="126"/>
                  </a:lnTo>
                  <a:lnTo>
                    <a:pt x="2046" y="144"/>
                  </a:lnTo>
                  <a:lnTo>
                    <a:pt x="1961" y="163"/>
                  </a:lnTo>
                  <a:lnTo>
                    <a:pt x="1876" y="183"/>
                  </a:lnTo>
                  <a:lnTo>
                    <a:pt x="1793" y="204"/>
                  </a:lnTo>
                  <a:lnTo>
                    <a:pt x="1712" y="226"/>
                  </a:lnTo>
                  <a:lnTo>
                    <a:pt x="1632" y="249"/>
                  </a:lnTo>
                  <a:lnTo>
                    <a:pt x="1553" y="273"/>
                  </a:lnTo>
                  <a:lnTo>
                    <a:pt x="1476" y="299"/>
                  </a:lnTo>
                  <a:lnTo>
                    <a:pt x="1400" y="325"/>
                  </a:lnTo>
                  <a:lnTo>
                    <a:pt x="1326" y="352"/>
                  </a:lnTo>
                  <a:lnTo>
                    <a:pt x="1253" y="380"/>
                  </a:lnTo>
                  <a:lnTo>
                    <a:pt x="1182" y="409"/>
                  </a:lnTo>
                  <a:lnTo>
                    <a:pt x="1113" y="439"/>
                  </a:lnTo>
                  <a:lnTo>
                    <a:pt x="1046" y="469"/>
                  </a:lnTo>
                  <a:lnTo>
                    <a:pt x="980" y="501"/>
                  </a:lnTo>
                  <a:lnTo>
                    <a:pt x="916" y="533"/>
                  </a:lnTo>
                  <a:lnTo>
                    <a:pt x="853" y="566"/>
                  </a:lnTo>
                  <a:lnTo>
                    <a:pt x="793" y="600"/>
                  </a:lnTo>
                  <a:lnTo>
                    <a:pt x="735" y="635"/>
                  </a:lnTo>
                  <a:lnTo>
                    <a:pt x="678" y="671"/>
                  </a:lnTo>
                  <a:lnTo>
                    <a:pt x="624" y="707"/>
                  </a:lnTo>
                  <a:lnTo>
                    <a:pt x="571" y="744"/>
                  </a:lnTo>
                  <a:lnTo>
                    <a:pt x="520" y="782"/>
                  </a:lnTo>
                  <a:lnTo>
                    <a:pt x="472" y="820"/>
                  </a:lnTo>
                  <a:lnTo>
                    <a:pt x="426" y="859"/>
                  </a:lnTo>
                  <a:lnTo>
                    <a:pt x="340" y="939"/>
                  </a:lnTo>
                  <a:lnTo>
                    <a:pt x="263" y="1022"/>
                  </a:lnTo>
                  <a:lnTo>
                    <a:pt x="195" y="1107"/>
                  </a:lnTo>
                  <a:lnTo>
                    <a:pt x="137" y="1194"/>
                  </a:lnTo>
                  <a:lnTo>
                    <a:pt x="88" y="1283"/>
                  </a:lnTo>
                  <a:lnTo>
                    <a:pt x="50" y="1374"/>
                  </a:lnTo>
                  <a:lnTo>
                    <a:pt x="23" y="1466"/>
                  </a:lnTo>
                  <a:lnTo>
                    <a:pt x="6" y="1560"/>
                  </a:lnTo>
                  <a:lnTo>
                    <a:pt x="0" y="1656"/>
                  </a:lnTo>
                  <a:lnTo>
                    <a:pt x="2" y="1704"/>
                  </a:lnTo>
                  <a:lnTo>
                    <a:pt x="13" y="1799"/>
                  </a:lnTo>
                  <a:lnTo>
                    <a:pt x="35" y="1892"/>
                  </a:lnTo>
                  <a:lnTo>
                    <a:pt x="68" y="1984"/>
                  </a:lnTo>
                  <a:lnTo>
                    <a:pt x="111" y="2074"/>
                  </a:lnTo>
                  <a:lnTo>
                    <a:pt x="165" y="2162"/>
                  </a:lnTo>
                  <a:lnTo>
                    <a:pt x="228" y="2248"/>
                  </a:lnTo>
                  <a:lnTo>
                    <a:pt x="300" y="2332"/>
                  </a:lnTo>
                  <a:lnTo>
                    <a:pt x="382" y="2413"/>
                  </a:lnTo>
                  <a:lnTo>
                    <a:pt x="472" y="2492"/>
                  </a:lnTo>
                  <a:lnTo>
                    <a:pt x="520" y="2530"/>
                  </a:lnTo>
                  <a:lnTo>
                    <a:pt x="571" y="2568"/>
                  </a:lnTo>
                  <a:lnTo>
                    <a:pt x="624" y="2605"/>
                  </a:lnTo>
                  <a:lnTo>
                    <a:pt x="678" y="2641"/>
                  </a:lnTo>
                  <a:lnTo>
                    <a:pt x="735" y="2677"/>
                  </a:lnTo>
                  <a:lnTo>
                    <a:pt x="793" y="2711"/>
                  </a:lnTo>
                  <a:lnTo>
                    <a:pt x="853" y="2745"/>
                  </a:lnTo>
                  <a:lnTo>
                    <a:pt x="916" y="2779"/>
                  </a:lnTo>
                  <a:lnTo>
                    <a:pt x="980" y="2811"/>
                  </a:lnTo>
                  <a:lnTo>
                    <a:pt x="1046" y="2843"/>
                  </a:lnTo>
                  <a:lnTo>
                    <a:pt x="1113" y="2873"/>
                  </a:lnTo>
                  <a:lnTo>
                    <a:pt x="1182" y="2903"/>
                  </a:lnTo>
                  <a:lnTo>
                    <a:pt x="1253" y="2932"/>
                  </a:lnTo>
                  <a:lnTo>
                    <a:pt x="1326" y="2960"/>
                  </a:lnTo>
                  <a:lnTo>
                    <a:pt x="1400" y="2987"/>
                  </a:lnTo>
                  <a:lnTo>
                    <a:pt x="1476" y="3013"/>
                  </a:lnTo>
                  <a:lnTo>
                    <a:pt x="1553" y="3038"/>
                  </a:lnTo>
                  <a:lnTo>
                    <a:pt x="1632" y="3063"/>
                  </a:lnTo>
                  <a:lnTo>
                    <a:pt x="1712" y="3086"/>
                  </a:lnTo>
                  <a:lnTo>
                    <a:pt x="1793" y="3108"/>
                  </a:lnTo>
                  <a:lnTo>
                    <a:pt x="1876" y="3129"/>
                  </a:lnTo>
                  <a:lnTo>
                    <a:pt x="1961" y="3149"/>
                  </a:lnTo>
                  <a:lnTo>
                    <a:pt x="2046" y="3168"/>
                  </a:lnTo>
                  <a:lnTo>
                    <a:pt x="2133" y="3186"/>
                  </a:lnTo>
                  <a:lnTo>
                    <a:pt x="2221" y="3203"/>
                  </a:lnTo>
                  <a:lnTo>
                    <a:pt x="2310" y="3219"/>
                  </a:lnTo>
                  <a:lnTo>
                    <a:pt x="2400" y="3233"/>
                  </a:lnTo>
                  <a:lnTo>
                    <a:pt x="2491" y="3247"/>
                  </a:lnTo>
                  <a:lnTo>
                    <a:pt x="2584" y="3259"/>
                  </a:lnTo>
                  <a:lnTo>
                    <a:pt x="2677" y="3270"/>
                  </a:lnTo>
                  <a:lnTo>
                    <a:pt x="2772" y="3279"/>
                  </a:lnTo>
                  <a:lnTo>
                    <a:pt x="2867" y="3288"/>
                  </a:lnTo>
                  <a:lnTo>
                    <a:pt x="2963" y="3295"/>
                  </a:lnTo>
                  <a:lnTo>
                    <a:pt x="3060" y="3301"/>
                  </a:lnTo>
                  <a:lnTo>
                    <a:pt x="3158" y="3306"/>
                  </a:lnTo>
                  <a:lnTo>
                    <a:pt x="3257" y="3309"/>
                  </a:lnTo>
                  <a:lnTo>
                    <a:pt x="3356" y="3311"/>
                  </a:lnTo>
                  <a:lnTo>
                    <a:pt x="3456" y="3312"/>
                  </a:lnTo>
                  <a:lnTo>
                    <a:pt x="3556" y="3311"/>
                  </a:lnTo>
                  <a:lnTo>
                    <a:pt x="3656" y="3309"/>
                  </a:lnTo>
                  <a:lnTo>
                    <a:pt x="3754" y="3306"/>
                  </a:lnTo>
                  <a:lnTo>
                    <a:pt x="3852" y="3301"/>
                  </a:lnTo>
                  <a:lnTo>
                    <a:pt x="3949" y="3295"/>
                  </a:lnTo>
                  <a:lnTo>
                    <a:pt x="4046" y="3288"/>
                  </a:lnTo>
                  <a:lnTo>
                    <a:pt x="4141" y="3279"/>
                  </a:lnTo>
                  <a:lnTo>
                    <a:pt x="4235" y="3270"/>
                  </a:lnTo>
                  <a:lnTo>
                    <a:pt x="4329" y="3259"/>
                  </a:lnTo>
                  <a:lnTo>
                    <a:pt x="4421" y="3247"/>
                  </a:lnTo>
                  <a:lnTo>
                    <a:pt x="4512" y="3233"/>
                  </a:lnTo>
                  <a:lnTo>
                    <a:pt x="4603" y="3219"/>
                  </a:lnTo>
                  <a:lnTo>
                    <a:pt x="4692" y="3203"/>
                  </a:lnTo>
                  <a:lnTo>
                    <a:pt x="4780" y="3186"/>
                  </a:lnTo>
                  <a:lnTo>
                    <a:pt x="4866" y="3168"/>
                  </a:lnTo>
                  <a:lnTo>
                    <a:pt x="4952" y="3149"/>
                  </a:lnTo>
                  <a:lnTo>
                    <a:pt x="5036" y="3129"/>
                  </a:lnTo>
                  <a:lnTo>
                    <a:pt x="5119" y="3108"/>
                  </a:lnTo>
                  <a:lnTo>
                    <a:pt x="5200" y="3086"/>
                  </a:lnTo>
                  <a:lnTo>
                    <a:pt x="5281" y="3063"/>
                  </a:lnTo>
                  <a:lnTo>
                    <a:pt x="5359" y="3038"/>
                  </a:lnTo>
                  <a:lnTo>
                    <a:pt x="5437" y="3013"/>
                  </a:lnTo>
                  <a:lnTo>
                    <a:pt x="5512" y="2987"/>
                  </a:lnTo>
                  <a:lnTo>
                    <a:pt x="5586" y="2960"/>
                  </a:lnTo>
                  <a:lnTo>
                    <a:pt x="5659" y="2932"/>
                  </a:lnTo>
                  <a:lnTo>
                    <a:pt x="5730" y="2903"/>
                  </a:lnTo>
                  <a:lnTo>
                    <a:pt x="5799" y="2873"/>
                  </a:lnTo>
                  <a:lnTo>
                    <a:pt x="5867" y="2843"/>
                  </a:lnTo>
                  <a:lnTo>
                    <a:pt x="5933" y="2811"/>
                  </a:lnTo>
                  <a:lnTo>
                    <a:pt x="5997" y="2779"/>
                  </a:lnTo>
                  <a:lnTo>
                    <a:pt x="6059" y="2745"/>
                  </a:lnTo>
                  <a:lnTo>
                    <a:pt x="6119" y="2711"/>
                  </a:lnTo>
                  <a:lnTo>
                    <a:pt x="6178" y="2677"/>
                  </a:lnTo>
                  <a:lnTo>
                    <a:pt x="6234" y="2641"/>
                  </a:lnTo>
                  <a:lnTo>
                    <a:pt x="6289" y="2605"/>
                  </a:lnTo>
                  <a:lnTo>
                    <a:pt x="6341" y="2568"/>
                  </a:lnTo>
                  <a:lnTo>
                    <a:pt x="6392" y="2530"/>
                  </a:lnTo>
                  <a:lnTo>
                    <a:pt x="6440" y="2492"/>
                  </a:lnTo>
                  <a:lnTo>
                    <a:pt x="6487" y="2453"/>
                  </a:lnTo>
                  <a:lnTo>
                    <a:pt x="6573" y="2373"/>
                  </a:lnTo>
                  <a:lnTo>
                    <a:pt x="6650" y="2290"/>
                  </a:lnTo>
                  <a:lnTo>
                    <a:pt x="6718" y="2205"/>
                  </a:lnTo>
                  <a:lnTo>
                    <a:pt x="6776" y="2118"/>
                  </a:lnTo>
                  <a:lnTo>
                    <a:pt x="6824" y="2029"/>
                  </a:lnTo>
                  <a:lnTo>
                    <a:pt x="6862" y="1938"/>
                  </a:lnTo>
                  <a:lnTo>
                    <a:pt x="6890" y="1846"/>
                  </a:lnTo>
                  <a:lnTo>
                    <a:pt x="6907" y="1752"/>
                  </a:lnTo>
                  <a:lnTo>
                    <a:pt x="6912" y="1656"/>
                  </a:lnTo>
                  <a:lnTo>
                    <a:pt x="6911" y="1608"/>
                  </a:lnTo>
                  <a:lnTo>
                    <a:pt x="6900" y="1513"/>
                  </a:lnTo>
                  <a:lnTo>
                    <a:pt x="6877" y="1420"/>
                  </a:lnTo>
                  <a:lnTo>
                    <a:pt x="6844" y="1328"/>
                  </a:lnTo>
                  <a:lnTo>
                    <a:pt x="6801" y="1238"/>
                  </a:lnTo>
                  <a:lnTo>
                    <a:pt x="6748" y="1150"/>
                  </a:lnTo>
                  <a:lnTo>
                    <a:pt x="6685" y="1064"/>
                  </a:lnTo>
                  <a:lnTo>
                    <a:pt x="6612" y="980"/>
                  </a:lnTo>
                  <a:lnTo>
                    <a:pt x="6531" y="899"/>
                  </a:lnTo>
                  <a:lnTo>
                    <a:pt x="6440" y="820"/>
                  </a:lnTo>
                  <a:lnTo>
                    <a:pt x="6392" y="782"/>
                  </a:lnTo>
                  <a:lnTo>
                    <a:pt x="6341" y="744"/>
                  </a:lnTo>
                  <a:lnTo>
                    <a:pt x="6289" y="707"/>
                  </a:lnTo>
                  <a:lnTo>
                    <a:pt x="6234" y="671"/>
                  </a:lnTo>
                  <a:lnTo>
                    <a:pt x="6178" y="635"/>
                  </a:lnTo>
                  <a:lnTo>
                    <a:pt x="6119" y="600"/>
                  </a:lnTo>
                  <a:lnTo>
                    <a:pt x="6059" y="566"/>
                  </a:lnTo>
                  <a:lnTo>
                    <a:pt x="5997" y="533"/>
                  </a:lnTo>
                  <a:lnTo>
                    <a:pt x="5933" y="501"/>
                  </a:lnTo>
                  <a:lnTo>
                    <a:pt x="5867" y="469"/>
                  </a:lnTo>
                  <a:lnTo>
                    <a:pt x="5799" y="439"/>
                  </a:lnTo>
                  <a:lnTo>
                    <a:pt x="5730" y="409"/>
                  </a:lnTo>
                  <a:lnTo>
                    <a:pt x="5659" y="380"/>
                  </a:lnTo>
                  <a:lnTo>
                    <a:pt x="5586" y="352"/>
                  </a:lnTo>
                  <a:lnTo>
                    <a:pt x="5512" y="325"/>
                  </a:lnTo>
                  <a:lnTo>
                    <a:pt x="5437" y="299"/>
                  </a:lnTo>
                  <a:lnTo>
                    <a:pt x="5359" y="273"/>
                  </a:lnTo>
                  <a:lnTo>
                    <a:pt x="5281" y="249"/>
                  </a:lnTo>
                  <a:lnTo>
                    <a:pt x="5200" y="226"/>
                  </a:lnTo>
                  <a:lnTo>
                    <a:pt x="5119" y="204"/>
                  </a:lnTo>
                  <a:lnTo>
                    <a:pt x="5036" y="183"/>
                  </a:lnTo>
                  <a:lnTo>
                    <a:pt x="4952" y="163"/>
                  </a:lnTo>
                  <a:lnTo>
                    <a:pt x="4866" y="144"/>
                  </a:lnTo>
                  <a:lnTo>
                    <a:pt x="4780" y="126"/>
                  </a:lnTo>
                  <a:lnTo>
                    <a:pt x="4692" y="109"/>
                  </a:lnTo>
                  <a:lnTo>
                    <a:pt x="4603" y="93"/>
                  </a:lnTo>
                  <a:lnTo>
                    <a:pt x="4512" y="79"/>
                  </a:lnTo>
                  <a:lnTo>
                    <a:pt x="4421" y="65"/>
                  </a:lnTo>
                  <a:lnTo>
                    <a:pt x="4329" y="53"/>
                  </a:lnTo>
                  <a:lnTo>
                    <a:pt x="4235" y="42"/>
                  </a:lnTo>
                  <a:lnTo>
                    <a:pt x="4141" y="32"/>
                  </a:lnTo>
                  <a:lnTo>
                    <a:pt x="4046" y="24"/>
                  </a:lnTo>
                  <a:lnTo>
                    <a:pt x="3949" y="17"/>
                  </a:lnTo>
                  <a:lnTo>
                    <a:pt x="3852" y="11"/>
                  </a:lnTo>
                  <a:lnTo>
                    <a:pt x="3754" y="6"/>
                  </a:lnTo>
                  <a:lnTo>
                    <a:pt x="3656" y="3"/>
                  </a:lnTo>
                  <a:lnTo>
                    <a:pt x="3556" y="1"/>
                  </a:lnTo>
                  <a:lnTo>
                    <a:pt x="3456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docshape11"/>
            <p:cNvSpPr>
              <a:spLocks/>
            </p:cNvSpPr>
            <p:nvPr/>
          </p:nvSpPr>
          <p:spPr bwMode="auto">
            <a:xfrm>
              <a:off x="8563" y="1988"/>
              <a:ext cx="6912" cy="3312"/>
            </a:xfrm>
            <a:custGeom>
              <a:avLst/>
              <a:gdLst>
                <a:gd name="T0" fmla="+- 0 8613 8563"/>
                <a:gd name="T1" fmla="*/ T0 w 6912"/>
                <a:gd name="T2" fmla="+- 0 3363 1989"/>
                <a:gd name="T3" fmla="*/ 3363 h 3312"/>
                <a:gd name="T4" fmla="+- 0 8826 8563"/>
                <a:gd name="T5" fmla="*/ T4 w 6912"/>
                <a:gd name="T6" fmla="+- 0 3011 1989"/>
                <a:gd name="T7" fmla="*/ 3011 h 3312"/>
                <a:gd name="T8" fmla="+- 0 9083 8563"/>
                <a:gd name="T9" fmla="*/ T8 w 6912"/>
                <a:gd name="T10" fmla="+- 0 2771 1989"/>
                <a:gd name="T11" fmla="*/ 2771 h 3312"/>
                <a:gd name="T12" fmla="+- 0 9298 8563"/>
                <a:gd name="T13" fmla="*/ T12 w 6912"/>
                <a:gd name="T14" fmla="+- 0 2624 1989"/>
                <a:gd name="T15" fmla="*/ 2624 h 3312"/>
                <a:gd name="T16" fmla="+- 0 9543 8563"/>
                <a:gd name="T17" fmla="*/ T16 w 6912"/>
                <a:gd name="T18" fmla="+- 0 2490 1989"/>
                <a:gd name="T19" fmla="*/ 2490 h 3312"/>
                <a:gd name="T20" fmla="+- 0 9816 8563"/>
                <a:gd name="T21" fmla="*/ T20 w 6912"/>
                <a:gd name="T22" fmla="+- 0 2369 1989"/>
                <a:gd name="T23" fmla="*/ 2369 h 3312"/>
                <a:gd name="T24" fmla="+- 0 10116 8563"/>
                <a:gd name="T25" fmla="*/ T24 w 6912"/>
                <a:gd name="T26" fmla="+- 0 2262 1989"/>
                <a:gd name="T27" fmla="*/ 2262 h 3312"/>
                <a:gd name="T28" fmla="+- 0 10439 8563"/>
                <a:gd name="T29" fmla="*/ T28 w 6912"/>
                <a:gd name="T30" fmla="+- 0 2172 1989"/>
                <a:gd name="T31" fmla="*/ 2172 h 3312"/>
                <a:gd name="T32" fmla="+- 0 10784 8563"/>
                <a:gd name="T33" fmla="*/ T32 w 6912"/>
                <a:gd name="T34" fmla="+- 0 2098 1989"/>
                <a:gd name="T35" fmla="*/ 2098 h 3312"/>
                <a:gd name="T36" fmla="+- 0 11147 8563"/>
                <a:gd name="T37" fmla="*/ T36 w 6912"/>
                <a:gd name="T38" fmla="+- 0 2042 1989"/>
                <a:gd name="T39" fmla="*/ 2042 h 3312"/>
                <a:gd name="T40" fmla="+- 0 11526 8563"/>
                <a:gd name="T41" fmla="*/ T40 w 6912"/>
                <a:gd name="T42" fmla="+- 0 2006 1989"/>
                <a:gd name="T43" fmla="*/ 2006 h 3312"/>
                <a:gd name="T44" fmla="+- 0 11919 8563"/>
                <a:gd name="T45" fmla="*/ T44 w 6912"/>
                <a:gd name="T46" fmla="+- 0 1990 1989"/>
                <a:gd name="T47" fmla="*/ 1990 h 3312"/>
                <a:gd name="T48" fmla="+- 0 12317 8563"/>
                <a:gd name="T49" fmla="*/ T48 w 6912"/>
                <a:gd name="T50" fmla="+- 0 1995 1989"/>
                <a:gd name="T51" fmla="*/ 1995 h 3312"/>
                <a:gd name="T52" fmla="+- 0 12704 8563"/>
                <a:gd name="T53" fmla="*/ T52 w 6912"/>
                <a:gd name="T54" fmla="+- 0 2021 1989"/>
                <a:gd name="T55" fmla="*/ 2021 h 3312"/>
                <a:gd name="T56" fmla="+- 0 13075 8563"/>
                <a:gd name="T57" fmla="*/ T56 w 6912"/>
                <a:gd name="T58" fmla="+- 0 2068 1989"/>
                <a:gd name="T59" fmla="*/ 2068 h 3312"/>
                <a:gd name="T60" fmla="+- 0 13429 8563"/>
                <a:gd name="T61" fmla="*/ T60 w 6912"/>
                <a:gd name="T62" fmla="+- 0 2133 1989"/>
                <a:gd name="T63" fmla="*/ 2133 h 3312"/>
                <a:gd name="T64" fmla="+- 0 13763 8563"/>
                <a:gd name="T65" fmla="*/ T64 w 6912"/>
                <a:gd name="T66" fmla="+- 0 2215 1989"/>
                <a:gd name="T67" fmla="*/ 2215 h 3312"/>
                <a:gd name="T68" fmla="+- 0 14075 8563"/>
                <a:gd name="T69" fmla="*/ T68 w 6912"/>
                <a:gd name="T70" fmla="+- 0 2314 1989"/>
                <a:gd name="T71" fmla="*/ 2314 h 3312"/>
                <a:gd name="T72" fmla="+- 0 14362 8563"/>
                <a:gd name="T73" fmla="*/ T72 w 6912"/>
                <a:gd name="T74" fmla="+- 0 2428 1989"/>
                <a:gd name="T75" fmla="*/ 2428 h 3312"/>
                <a:gd name="T76" fmla="+- 0 14622 8563"/>
                <a:gd name="T77" fmla="*/ T76 w 6912"/>
                <a:gd name="T78" fmla="+- 0 2555 1989"/>
                <a:gd name="T79" fmla="*/ 2555 h 3312"/>
                <a:gd name="T80" fmla="+- 0 14852 8563"/>
                <a:gd name="T81" fmla="*/ T80 w 6912"/>
                <a:gd name="T82" fmla="+- 0 2696 1989"/>
                <a:gd name="T83" fmla="*/ 2696 h 3312"/>
                <a:gd name="T84" fmla="+- 0 15050 8563"/>
                <a:gd name="T85" fmla="*/ T84 w 6912"/>
                <a:gd name="T86" fmla="+- 0 2848 1989"/>
                <a:gd name="T87" fmla="*/ 2848 h 3312"/>
                <a:gd name="T88" fmla="+- 0 15339 8563"/>
                <a:gd name="T89" fmla="*/ T88 w 6912"/>
                <a:gd name="T90" fmla="+- 0 3183 1989"/>
                <a:gd name="T91" fmla="*/ 3183 h 3312"/>
                <a:gd name="T92" fmla="+- 0 15470 8563"/>
                <a:gd name="T93" fmla="*/ T92 w 6912"/>
                <a:gd name="T94" fmla="+- 0 3549 1989"/>
                <a:gd name="T95" fmla="*/ 3549 h 3312"/>
                <a:gd name="T96" fmla="+- 0 15440 8563"/>
                <a:gd name="T97" fmla="*/ T96 w 6912"/>
                <a:gd name="T98" fmla="+- 0 3881 1989"/>
                <a:gd name="T99" fmla="*/ 3881 h 3312"/>
                <a:gd name="T100" fmla="+- 0 15248 8563"/>
                <a:gd name="T101" fmla="*/ T100 w 6912"/>
                <a:gd name="T102" fmla="+- 0 4237 1989"/>
                <a:gd name="T103" fmla="*/ 4237 h 3312"/>
                <a:gd name="T104" fmla="+- 0 14955 8563"/>
                <a:gd name="T105" fmla="*/ T104 w 6912"/>
                <a:gd name="T106" fmla="+- 0 4519 1989"/>
                <a:gd name="T107" fmla="*/ 4519 h 3312"/>
                <a:gd name="T108" fmla="+- 0 14741 8563"/>
                <a:gd name="T109" fmla="*/ T108 w 6912"/>
                <a:gd name="T110" fmla="+- 0 4666 1989"/>
                <a:gd name="T111" fmla="*/ 4666 h 3312"/>
                <a:gd name="T112" fmla="+- 0 14496 8563"/>
                <a:gd name="T113" fmla="*/ T112 w 6912"/>
                <a:gd name="T114" fmla="+- 0 4800 1989"/>
                <a:gd name="T115" fmla="*/ 4800 h 3312"/>
                <a:gd name="T116" fmla="+- 0 14222 8563"/>
                <a:gd name="T117" fmla="*/ T116 w 6912"/>
                <a:gd name="T118" fmla="+- 0 4921 1989"/>
                <a:gd name="T119" fmla="*/ 4921 h 3312"/>
                <a:gd name="T120" fmla="+- 0 13922 8563"/>
                <a:gd name="T121" fmla="*/ T120 w 6912"/>
                <a:gd name="T122" fmla="+- 0 5027 1989"/>
                <a:gd name="T123" fmla="*/ 5027 h 3312"/>
                <a:gd name="T124" fmla="+- 0 13599 8563"/>
                <a:gd name="T125" fmla="*/ T124 w 6912"/>
                <a:gd name="T126" fmla="+- 0 5118 1989"/>
                <a:gd name="T127" fmla="*/ 5118 h 3312"/>
                <a:gd name="T128" fmla="+- 0 13255 8563"/>
                <a:gd name="T129" fmla="*/ T128 w 6912"/>
                <a:gd name="T130" fmla="+- 0 5192 1989"/>
                <a:gd name="T131" fmla="*/ 5192 h 3312"/>
                <a:gd name="T132" fmla="+- 0 12892 8563"/>
                <a:gd name="T133" fmla="*/ T132 w 6912"/>
                <a:gd name="T134" fmla="+- 0 5248 1989"/>
                <a:gd name="T135" fmla="*/ 5248 h 3312"/>
                <a:gd name="T136" fmla="+- 0 12512 8563"/>
                <a:gd name="T137" fmla="*/ T136 w 6912"/>
                <a:gd name="T138" fmla="+- 0 5284 1989"/>
                <a:gd name="T139" fmla="*/ 5284 h 3312"/>
                <a:gd name="T140" fmla="+- 0 12119 8563"/>
                <a:gd name="T141" fmla="*/ T140 w 6912"/>
                <a:gd name="T142" fmla="+- 0 5300 1989"/>
                <a:gd name="T143" fmla="*/ 5300 h 3312"/>
                <a:gd name="T144" fmla="+- 0 11721 8563"/>
                <a:gd name="T145" fmla="*/ T144 w 6912"/>
                <a:gd name="T146" fmla="+- 0 5295 1989"/>
                <a:gd name="T147" fmla="*/ 5295 h 3312"/>
                <a:gd name="T148" fmla="+- 0 11335 8563"/>
                <a:gd name="T149" fmla="*/ T148 w 6912"/>
                <a:gd name="T150" fmla="+- 0 5268 1989"/>
                <a:gd name="T151" fmla="*/ 5268 h 3312"/>
                <a:gd name="T152" fmla="+- 0 10963 8563"/>
                <a:gd name="T153" fmla="*/ T152 w 6912"/>
                <a:gd name="T154" fmla="+- 0 5222 1989"/>
                <a:gd name="T155" fmla="*/ 5222 h 3312"/>
                <a:gd name="T156" fmla="+- 0 10609 8563"/>
                <a:gd name="T157" fmla="*/ T156 w 6912"/>
                <a:gd name="T158" fmla="+- 0 5157 1989"/>
                <a:gd name="T159" fmla="*/ 5157 h 3312"/>
                <a:gd name="T160" fmla="+- 0 10275 8563"/>
                <a:gd name="T161" fmla="*/ T160 w 6912"/>
                <a:gd name="T162" fmla="+- 0 5075 1989"/>
                <a:gd name="T163" fmla="*/ 5075 h 3312"/>
                <a:gd name="T164" fmla="+- 0 9963 8563"/>
                <a:gd name="T165" fmla="*/ T164 w 6912"/>
                <a:gd name="T166" fmla="+- 0 4976 1989"/>
                <a:gd name="T167" fmla="*/ 4976 h 3312"/>
                <a:gd name="T168" fmla="+- 0 9676 8563"/>
                <a:gd name="T169" fmla="*/ T168 w 6912"/>
                <a:gd name="T170" fmla="+- 0 4862 1989"/>
                <a:gd name="T171" fmla="*/ 4862 h 3312"/>
                <a:gd name="T172" fmla="+- 0 9416 8563"/>
                <a:gd name="T173" fmla="*/ T172 w 6912"/>
                <a:gd name="T174" fmla="+- 0 4734 1989"/>
                <a:gd name="T175" fmla="*/ 4734 h 3312"/>
                <a:gd name="T176" fmla="+- 0 9187 8563"/>
                <a:gd name="T177" fmla="*/ T176 w 6912"/>
                <a:gd name="T178" fmla="+- 0 4594 1989"/>
                <a:gd name="T179" fmla="*/ 4594 h 3312"/>
                <a:gd name="T180" fmla="+- 0 8989 8563"/>
                <a:gd name="T181" fmla="*/ T180 w 6912"/>
                <a:gd name="T182" fmla="+- 0 4442 1989"/>
                <a:gd name="T183" fmla="*/ 4442 h 3312"/>
                <a:gd name="T184" fmla="+- 0 8700 8563"/>
                <a:gd name="T185" fmla="*/ T184 w 6912"/>
                <a:gd name="T186" fmla="+- 0 4107 1989"/>
                <a:gd name="T187" fmla="*/ 4107 h 3312"/>
                <a:gd name="T188" fmla="+- 0 8569 8563"/>
                <a:gd name="T189" fmla="*/ T188 w 6912"/>
                <a:gd name="T190" fmla="+- 0 3741 1989"/>
                <a:gd name="T191" fmla="*/ 3741 h 33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6912" h="3312">
                  <a:moveTo>
                    <a:pt x="0" y="1656"/>
                  </a:moveTo>
                  <a:lnTo>
                    <a:pt x="6" y="1560"/>
                  </a:lnTo>
                  <a:lnTo>
                    <a:pt x="23" y="1466"/>
                  </a:lnTo>
                  <a:lnTo>
                    <a:pt x="50" y="1374"/>
                  </a:lnTo>
                  <a:lnTo>
                    <a:pt x="88" y="1283"/>
                  </a:lnTo>
                  <a:lnTo>
                    <a:pt x="137" y="1194"/>
                  </a:lnTo>
                  <a:lnTo>
                    <a:pt x="195" y="1107"/>
                  </a:lnTo>
                  <a:lnTo>
                    <a:pt x="263" y="1022"/>
                  </a:lnTo>
                  <a:lnTo>
                    <a:pt x="340" y="939"/>
                  </a:lnTo>
                  <a:lnTo>
                    <a:pt x="426" y="859"/>
                  </a:lnTo>
                  <a:lnTo>
                    <a:pt x="472" y="820"/>
                  </a:lnTo>
                  <a:lnTo>
                    <a:pt x="520" y="782"/>
                  </a:lnTo>
                  <a:lnTo>
                    <a:pt x="571" y="744"/>
                  </a:lnTo>
                  <a:lnTo>
                    <a:pt x="624" y="707"/>
                  </a:lnTo>
                  <a:lnTo>
                    <a:pt x="678" y="671"/>
                  </a:lnTo>
                  <a:lnTo>
                    <a:pt x="735" y="635"/>
                  </a:lnTo>
                  <a:lnTo>
                    <a:pt x="793" y="600"/>
                  </a:lnTo>
                  <a:lnTo>
                    <a:pt x="853" y="566"/>
                  </a:lnTo>
                  <a:lnTo>
                    <a:pt x="916" y="533"/>
                  </a:lnTo>
                  <a:lnTo>
                    <a:pt x="980" y="501"/>
                  </a:lnTo>
                  <a:lnTo>
                    <a:pt x="1046" y="469"/>
                  </a:lnTo>
                  <a:lnTo>
                    <a:pt x="1113" y="439"/>
                  </a:lnTo>
                  <a:lnTo>
                    <a:pt x="1182" y="409"/>
                  </a:lnTo>
                  <a:lnTo>
                    <a:pt x="1253" y="380"/>
                  </a:lnTo>
                  <a:lnTo>
                    <a:pt x="1326" y="352"/>
                  </a:lnTo>
                  <a:lnTo>
                    <a:pt x="1400" y="325"/>
                  </a:lnTo>
                  <a:lnTo>
                    <a:pt x="1476" y="299"/>
                  </a:lnTo>
                  <a:lnTo>
                    <a:pt x="1553" y="273"/>
                  </a:lnTo>
                  <a:lnTo>
                    <a:pt x="1632" y="249"/>
                  </a:lnTo>
                  <a:lnTo>
                    <a:pt x="1712" y="226"/>
                  </a:lnTo>
                  <a:lnTo>
                    <a:pt x="1793" y="204"/>
                  </a:lnTo>
                  <a:lnTo>
                    <a:pt x="1876" y="183"/>
                  </a:lnTo>
                  <a:lnTo>
                    <a:pt x="1961" y="163"/>
                  </a:lnTo>
                  <a:lnTo>
                    <a:pt x="2046" y="144"/>
                  </a:lnTo>
                  <a:lnTo>
                    <a:pt x="2133" y="126"/>
                  </a:lnTo>
                  <a:lnTo>
                    <a:pt x="2221" y="109"/>
                  </a:lnTo>
                  <a:lnTo>
                    <a:pt x="2310" y="93"/>
                  </a:lnTo>
                  <a:lnTo>
                    <a:pt x="2400" y="79"/>
                  </a:lnTo>
                  <a:lnTo>
                    <a:pt x="2491" y="65"/>
                  </a:lnTo>
                  <a:lnTo>
                    <a:pt x="2584" y="53"/>
                  </a:lnTo>
                  <a:lnTo>
                    <a:pt x="2677" y="42"/>
                  </a:lnTo>
                  <a:lnTo>
                    <a:pt x="2772" y="32"/>
                  </a:lnTo>
                  <a:lnTo>
                    <a:pt x="2867" y="24"/>
                  </a:lnTo>
                  <a:lnTo>
                    <a:pt x="2963" y="17"/>
                  </a:lnTo>
                  <a:lnTo>
                    <a:pt x="3060" y="11"/>
                  </a:lnTo>
                  <a:lnTo>
                    <a:pt x="3158" y="6"/>
                  </a:lnTo>
                  <a:lnTo>
                    <a:pt x="3257" y="3"/>
                  </a:lnTo>
                  <a:lnTo>
                    <a:pt x="3356" y="1"/>
                  </a:lnTo>
                  <a:lnTo>
                    <a:pt x="3456" y="0"/>
                  </a:lnTo>
                  <a:lnTo>
                    <a:pt x="3556" y="1"/>
                  </a:lnTo>
                  <a:lnTo>
                    <a:pt x="3656" y="3"/>
                  </a:lnTo>
                  <a:lnTo>
                    <a:pt x="3754" y="6"/>
                  </a:lnTo>
                  <a:lnTo>
                    <a:pt x="3852" y="11"/>
                  </a:lnTo>
                  <a:lnTo>
                    <a:pt x="3949" y="17"/>
                  </a:lnTo>
                  <a:lnTo>
                    <a:pt x="4046" y="24"/>
                  </a:lnTo>
                  <a:lnTo>
                    <a:pt x="4141" y="32"/>
                  </a:lnTo>
                  <a:lnTo>
                    <a:pt x="4235" y="42"/>
                  </a:lnTo>
                  <a:lnTo>
                    <a:pt x="4329" y="53"/>
                  </a:lnTo>
                  <a:lnTo>
                    <a:pt x="4421" y="65"/>
                  </a:lnTo>
                  <a:lnTo>
                    <a:pt x="4512" y="79"/>
                  </a:lnTo>
                  <a:lnTo>
                    <a:pt x="4603" y="93"/>
                  </a:lnTo>
                  <a:lnTo>
                    <a:pt x="4692" y="109"/>
                  </a:lnTo>
                  <a:lnTo>
                    <a:pt x="4780" y="126"/>
                  </a:lnTo>
                  <a:lnTo>
                    <a:pt x="4866" y="144"/>
                  </a:lnTo>
                  <a:lnTo>
                    <a:pt x="4952" y="163"/>
                  </a:lnTo>
                  <a:lnTo>
                    <a:pt x="5036" y="183"/>
                  </a:lnTo>
                  <a:lnTo>
                    <a:pt x="5119" y="204"/>
                  </a:lnTo>
                  <a:lnTo>
                    <a:pt x="5200" y="226"/>
                  </a:lnTo>
                  <a:lnTo>
                    <a:pt x="5281" y="249"/>
                  </a:lnTo>
                  <a:lnTo>
                    <a:pt x="5359" y="273"/>
                  </a:lnTo>
                  <a:lnTo>
                    <a:pt x="5437" y="299"/>
                  </a:lnTo>
                  <a:lnTo>
                    <a:pt x="5512" y="325"/>
                  </a:lnTo>
                  <a:lnTo>
                    <a:pt x="5586" y="352"/>
                  </a:lnTo>
                  <a:lnTo>
                    <a:pt x="5659" y="380"/>
                  </a:lnTo>
                  <a:lnTo>
                    <a:pt x="5730" y="409"/>
                  </a:lnTo>
                  <a:lnTo>
                    <a:pt x="5799" y="439"/>
                  </a:lnTo>
                  <a:lnTo>
                    <a:pt x="5867" y="469"/>
                  </a:lnTo>
                  <a:lnTo>
                    <a:pt x="5933" y="501"/>
                  </a:lnTo>
                  <a:lnTo>
                    <a:pt x="5997" y="533"/>
                  </a:lnTo>
                  <a:lnTo>
                    <a:pt x="6059" y="566"/>
                  </a:lnTo>
                  <a:lnTo>
                    <a:pt x="6119" y="600"/>
                  </a:lnTo>
                  <a:lnTo>
                    <a:pt x="6178" y="635"/>
                  </a:lnTo>
                  <a:lnTo>
                    <a:pt x="6234" y="671"/>
                  </a:lnTo>
                  <a:lnTo>
                    <a:pt x="6289" y="707"/>
                  </a:lnTo>
                  <a:lnTo>
                    <a:pt x="6341" y="744"/>
                  </a:lnTo>
                  <a:lnTo>
                    <a:pt x="6392" y="782"/>
                  </a:lnTo>
                  <a:lnTo>
                    <a:pt x="6440" y="820"/>
                  </a:lnTo>
                  <a:lnTo>
                    <a:pt x="6487" y="859"/>
                  </a:lnTo>
                  <a:lnTo>
                    <a:pt x="6573" y="939"/>
                  </a:lnTo>
                  <a:lnTo>
                    <a:pt x="6650" y="1022"/>
                  </a:lnTo>
                  <a:lnTo>
                    <a:pt x="6718" y="1107"/>
                  </a:lnTo>
                  <a:lnTo>
                    <a:pt x="6776" y="1194"/>
                  </a:lnTo>
                  <a:lnTo>
                    <a:pt x="6824" y="1283"/>
                  </a:lnTo>
                  <a:lnTo>
                    <a:pt x="6862" y="1374"/>
                  </a:lnTo>
                  <a:lnTo>
                    <a:pt x="6890" y="1466"/>
                  </a:lnTo>
                  <a:lnTo>
                    <a:pt x="6907" y="1560"/>
                  </a:lnTo>
                  <a:lnTo>
                    <a:pt x="6912" y="1656"/>
                  </a:lnTo>
                  <a:lnTo>
                    <a:pt x="6911" y="1704"/>
                  </a:lnTo>
                  <a:lnTo>
                    <a:pt x="6900" y="1799"/>
                  </a:lnTo>
                  <a:lnTo>
                    <a:pt x="6877" y="1892"/>
                  </a:lnTo>
                  <a:lnTo>
                    <a:pt x="6844" y="1984"/>
                  </a:lnTo>
                  <a:lnTo>
                    <a:pt x="6801" y="2074"/>
                  </a:lnTo>
                  <a:lnTo>
                    <a:pt x="6748" y="2162"/>
                  </a:lnTo>
                  <a:lnTo>
                    <a:pt x="6685" y="2248"/>
                  </a:lnTo>
                  <a:lnTo>
                    <a:pt x="6612" y="2332"/>
                  </a:lnTo>
                  <a:lnTo>
                    <a:pt x="6531" y="2413"/>
                  </a:lnTo>
                  <a:lnTo>
                    <a:pt x="6440" y="2492"/>
                  </a:lnTo>
                  <a:lnTo>
                    <a:pt x="6392" y="2530"/>
                  </a:lnTo>
                  <a:lnTo>
                    <a:pt x="6341" y="2568"/>
                  </a:lnTo>
                  <a:lnTo>
                    <a:pt x="6289" y="2605"/>
                  </a:lnTo>
                  <a:lnTo>
                    <a:pt x="6234" y="2641"/>
                  </a:lnTo>
                  <a:lnTo>
                    <a:pt x="6178" y="2677"/>
                  </a:lnTo>
                  <a:lnTo>
                    <a:pt x="6119" y="2711"/>
                  </a:lnTo>
                  <a:lnTo>
                    <a:pt x="6059" y="2745"/>
                  </a:lnTo>
                  <a:lnTo>
                    <a:pt x="5997" y="2779"/>
                  </a:lnTo>
                  <a:lnTo>
                    <a:pt x="5933" y="2811"/>
                  </a:lnTo>
                  <a:lnTo>
                    <a:pt x="5867" y="2843"/>
                  </a:lnTo>
                  <a:lnTo>
                    <a:pt x="5799" y="2873"/>
                  </a:lnTo>
                  <a:lnTo>
                    <a:pt x="5730" y="2903"/>
                  </a:lnTo>
                  <a:lnTo>
                    <a:pt x="5659" y="2932"/>
                  </a:lnTo>
                  <a:lnTo>
                    <a:pt x="5586" y="2960"/>
                  </a:lnTo>
                  <a:lnTo>
                    <a:pt x="5512" y="2987"/>
                  </a:lnTo>
                  <a:lnTo>
                    <a:pt x="5437" y="3013"/>
                  </a:lnTo>
                  <a:lnTo>
                    <a:pt x="5359" y="3038"/>
                  </a:lnTo>
                  <a:lnTo>
                    <a:pt x="5281" y="3063"/>
                  </a:lnTo>
                  <a:lnTo>
                    <a:pt x="5200" y="3086"/>
                  </a:lnTo>
                  <a:lnTo>
                    <a:pt x="5119" y="3108"/>
                  </a:lnTo>
                  <a:lnTo>
                    <a:pt x="5036" y="3129"/>
                  </a:lnTo>
                  <a:lnTo>
                    <a:pt x="4952" y="3149"/>
                  </a:lnTo>
                  <a:lnTo>
                    <a:pt x="4866" y="3168"/>
                  </a:lnTo>
                  <a:lnTo>
                    <a:pt x="4780" y="3186"/>
                  </a:lnTo>
                  <a:lnTo>
                    <a:pt x="4692" y="3203"/>
                  </a:lnTo>
                  <a:lnTo>
                    <a:pt x="4603" y="3219"/>
                  </a:lnTo>
                  <a:lnTo>
                    <a:pt x="4512" y="3233"/>
                  </a:lnTo>
                  <a:lnTo>
                    <a:pt x="4421" y="3247"/>
                  </a:lnTo>
                  <a:lnTo>
                    <a:pt x="4329" y="3259"/>
                  </a:lnTo>
                  <a:lnTo>
                    <a:pt x="4235" y="3270"/>
                  </a:lnTo>
                  <a:lnTo>
                    <a:pt x="4141" y="3279"/>
                  </a:lnTo>
                  <a:lnTo>
                    <a:pt x="4046" y="3288"/>
                  </a:lnTo>
                  <a:lnTo>
                    <a:pt x="3949" y="3295"/>
                  </a:lnTo>
                  <a:lnTo>
                    <a:pt x="3852" y="3301"/>
                  </a:lnTo>
                  <a:lnTo>
                    <a:pt x="3754" y="3306"/>
                  </a:lnTo>
                  <a:lnTo>
                    <a:pt x="3656" y="3309"/>
                  </a:lnTo>
                  <a:lnTo>
                    <a:pt x="3556" y="3311"/>
                  </a:lnTo>
                  <a:lnTo>
                    <a:pt x="3456" y="3312"/>
                  </a:lnTo>
                  <a:lnTo>
                    <a:pt x="3356" y="3311"/>
                  </a:lnTo>
                  <a:lnTo>
                    <a:pt x="3257" y="3309"/>
                  </a:lnTo>
                  <a:lnTo>
                    <a:pt x="3158" y="3306"/>
                  </a:lnTo>
                  <a:lnTo>
                    <a:pt x="3060" y="3301"/>
                  </a:lnTo>
                  <a:lnTo>
                    <a:pt x="2963" y="3295"/>
                  </a:lnTo>
                  <a:lnTo>
                    <a:pt x="2867" y="3288"/>
                  </a:lnTo>
                  <a:lnTo>
                    <a:pt x="2772" y="3279"/>
                  </a:lnTo>
                  <a:lnTo>
                    <a:pt x="2677" y="3270"/>
                  </a:lnTo>
                  <a:lnTo>
                    <a:pt x="2584" y="3259"/>
                  </a:lnTo>
                  <a:lnTo>
                    <a:pt x="2491" y="3247"/>
                  </a:lnTo>
                  <a:lnTo>
                    <a:pt x="2400" y="3233"/>
                  </a:lnTo>
                  <a:lnTo>
                    <a:pt x="2310" y="3219"/>
                  </a:lnTo>
                  <a:lnTo>
                    <a:pt x="2221" y="3203"/>
                  </a:lnTo>
                  <a:lnTo>
                    <a:pt x="2133" y="3186"/>
                  </a:lnTo>
                  <a:lnTo>
                    <a:pt x="2046" y="3168"/>
                  </a:lnTo>
                  <a:lnTo>
                    <a:pt x="1961" y="3149"/>
                  </a:lnTo>
                  <a:lnTo>
                    <a:pt x="1876" y="3129"/>
                  </a:lnTo>
                  <a:lnTo>
                    <a:pt x="1793" y="3108"/>
                  </a:lnTo>
                  <a:lnTo>
                    <a:pt x="1712" y="3086"/>
                  </a:lnTo>
                  <a:lnTo>
                    <a:pt x="1632" y="3063"/>
                  </a:lnTo>
                  <a:lnTo>
                    <a:pt x="1553" y="3038"/>
                  </a:lnTo>
                  <a:lnTo>
                    <a:pt x="1476" y="3013"/>
                  </a:lnTo>
                  <a:lnTo>
                    <a:pt x="1400" y="2987"/>
                  </a:lnTo>
                  <a:lnTo>
                    <a:pt x="1326" y="2960"/>
                  </a:lnTo>
                  <a:lnTo>
                    <a:pt x="1253" y="2932"/>
                  </a:lnTo>
                  <a:lnTo>
                    <a:pt x="1182" y="2903"/>
                  </a:lnTo>
                  <a:lnTo>
                    <a:pt x="1113" y="2873"/>
                  </a:lnTo>
                  <a:lnTo>
                    <a:pt x="1046" y="2843"/>
                  </a:lnTo>
                  <a:lnTo>
                    <a:pt x="980" y="2811"/>
                  </a:lnTo>
                  <a:lnTo>
                    <a:pt x="916" y="2779"/>
                  </a:lnTo>
                  <a:lnTo>
                    <a:pt x="853" y="2745"/>
                  </a:lnTo>
                  <a:lnTo>
                    <a:pt x="793" y="2711"/>
                  </a:lnTo>
                  <a:lnTo>
                    <a:pt x="735" y="2677"/>
                  </a:lnTo>
                  <a:lnTo>
                    <a:pt x="678" y="2641"/>
                  </a:lnTo>
                  <a:lnTo>
                    <a:pt x="624" y="2605"/>
                  </a:lnTo>
                  <a:lnTo>
                    <a:pt x="571" y="2568"/>
                  </a:lnTo>
                  <a:lnTo>
                    <a:pt x="520" y="2530"/>
                  </a:lnTo>
                  <a:lnTo>
                    <a:pt x="472" y="2492"/>
                  </a:lnTo>
                  <a:lnTo>
                    <a:pt x="426" y="2453"/>
                  </a:lnTo>
                  <a:lnTo>
                    <a:pt x="340" y="2373"/>
                  </a:lnTo>
                  <a:lnTo>
                    <a:pt x="263" y="2290"/>
                  </a:lnTo>
                  <a:lnTo>
                    <a:pt x="195" y="2205"/>
                  </a:lnTo>
                  <a:lnTo>
                    <a:pt x="137" y="2118"/>
                  </a:lnTo>
                  <a:lnTo>
                    <a:pt x="88" y="2029"/>
                  </a:lnTo>
                  <a:lnTo>
                    <a:pt x="50" y="1938"/>
                  </a:lnTo>
                  <a:lnTo>
                    <a:pt x="23" y="1846"/>
                  </a:lnTo>
                  <a:lnTo>
                    <a:pt x="6" y="1752"/>
                  </a:lnTo>
                  <a:lnTo>
                    <a:pt x="0" y="1656"/>
                  </a:lnTo>
                  <a:close/>
                </a:path>
              </a:pathLst>
            </a:custGeom>
            <a:noFill/>
            <a:ln w="609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docshape12"/>
            <p:cNvSpPr txBox="1">
              <a:spLocks noChangeArrowheads="1"/>
            </p:cNvSpPr>
            <p:nvPr/>
          </p:nvSpPr>
          <p:spPr bwMode="auto">
            <a:xfrm>
              <a:off x="8553" y="2730"/>
              <a:ext cx="6922" cy="3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3271838" lvl="1" indent="0" algn="ctr" defTabSz="914400" rtl="0" eaLnBrk="1" fontAlgn="base" latinLnBrk="0" hangingPunct="1">
                <a:lnSpc>
                  <a:spcPct val="200000"/>
                </a:lnSpc>
                <a:spcBef>
                  <a:spcPts val="157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058755" y="2227694"/>
            <a:ext cx="3960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ОБЩЕСТВО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Безопасность и здоровье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Свобода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ответственность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справедливость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Благосостояние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docshapegroup17"/>
          <p:cNvGrpSpPr>
            <a:grpSpLocks/>
          </p:cNvGrpSpPr>
          <p:nvPr/>
        </p:nvGrpSpPr>
        <p:grpSpPr bwMode="auto">
          <a:xfrm>
            <a:off x="1909502" y="4747572"/>
            <a:ext cx="5254786" cy="2108200"/>
            <a:chOff x="4435" y="-2774"/>
            <a:chExt cx="7810" cy="3322"/>
          </a:xfrm>
        </p:grpSpPr>
        <p:sp>
          <p:nvSpPr>
            <p:cNvPr id="17" name="docshape18"/>
            <p:cNvSpPr>
              <a:spLocks/>
            </p:cNvSpPr>
            <p:nvPr/>
          </p:nvSpPr>
          <p:spPr bwMode="auto">
            <a:xfrm>
              <a:off x="4435" y="-2765"/>
              <a:ext cx="7498" cy="3312"/>
            </a:xfrm>
            <a:custGeom>
              <a:avLst/>
              <a:gdLst>
                <a:gd name="T0" fmla="+- 0 7877 4435"/>
                <a:gd name="T1" fmla="*/ T0 w 7498"/>
                <a:gd name="T2" fmla="+- 0 -2759 -2764"/>
                <a:gd name="T3" fmla="*/ -2759 h 3312"/>
                <a:gd name="T4" fmla="+- 0 7477 4435"/>
                <a:gd name="T5" fmla="*/ T4 w 7498"/>
                <a:gd name="T6" fmla="+- 0 -2735 -2764"/>
                <a:gd name="T7" fmla="*/ -2735 h 3312"/>
                <a:gd name="T8" fmla="+- 0 7093 4435"/>
                <a:gd name="T9" fmla="*/ T8 w 7498"/>
                <a:gd name="T10" fmla="+- 0 -2693 -2764"/>
                <a:gd name="T11" fmla="*/ -2693 h 3312"/>
                <a:gd name="T12" fmla="+- 0 6725 4435"/>
                <a:gd name="T13" fmla="*/ T12 w 7498"/>
                <a:gd name="T14" fmla="+- 0 -2634 -2764"/>
                <a:gd name="T15" fmla="*/ -2634 h 3312"/>
                <a:gd name="T16" fmla="+- 0 6376 4435"/>
                <a:gd name="T17" fmla="*/ T16 w 7498"/>
                <a:gd name="T18" fmla="+- 0 -2559 -2764"/>
                <a:gd name="T19" fmla="*/ -2559 h 3312"/>
                <a:gd name="T20" fmla="+- 0 6048 4435"/>
                <a:gd name="T21" fmla="*/ T20 w 7498"/>
                <a:gd name="T22" fmla="+- 0 -2469 -2764"/>
                <a:gd name="T23" fmla="*/ -2469 h 3312"/>
                <a:gd name="T24" fmla="+- 0 5744 4435"/>
                <a:gd name="T25" fmla="*/ T24 w 7498"/>
                <a:gd name="T26" fmla="+- 0 -2365 -2764"/>
                <a:gd name="T27" fmla="*/ -2365 h 3312"/>
                <a:gd name="T28" fmla="+- 0 5466 4435"/>
                <a:gd name="T29" fmla="*/ T28 w 7498"/>
                <a:gd name="T30" fmla="+- 0 -2249 -2764"/>
                <a:gd name="T31" fmla="*/ -2249 h 3312"/>
                <a:gd name="T32" fmla="+- 0 5216 4435"/>
                <a:gd name="T33" fmla="*/ T32 w 7498"/>
                <a:gd name="T34" fmla="+- 0 -2120 -2764"/>
                <a:gd name="T35" fmla="*/ -2120 h 3312"/>
                <a:gd name="T36" fmla="+- 0 4997 4435"/>
                <a:gd name="T37" fmla="*/ T36 w 7498"/>
                <a:gd name="T38" fmla="+- 0 -1980 -2764"/>
                <a:gd name="T39" fmla="*/ -1980 h 3312"/>
                <a:gd name="T40" fmla="+- 0 4730 4435"/>
                <a:gd name="T41" fmla="*/ T40 w 7498"/>
                <a:gd name="T42" fmla="+- 0 -1753 -2764"/>
                <a:gd name="T43" fmla="*/ -1753 h 3312"/>
                <a:gd name="T44" fmla="+- 0 4502 4435"/>
                <a:gd name="T45" fmla="*/ T44 w 7498"/>
                <a:gd name="T46" fmla="+- 0 -1420 -2764"/>
                <a:gd name="T47" fmla="*/ -1420 h 3312"/>
                <a:gd name="T48" fmla="+- 0 4435 4435"/>
                <a:gd name="T49" fmla="*/ T48 w 7498"/>
                <a:gd name="T50" fmla="+- 0 -1108 -2764"/>
                <a:gd name="T51" fmla="*/ -1108 h 3312"/>
                <a:gd name="T52" fmla="+- 0 4502 4435"/>
                <a:gd name="T53" fmla="*/ T52 w 7498"/>
                <a:gd name="T54" fmla="+- 0 -796 -2764"/>
                <a:gd name="T55" fmla="*/ -796 h 3312"/>
                <a:gd name="T56" fmla="+- 0 4730 4435"/>
                <a:gd name="T57" fmla="*/ T56 w 7498"/>
                <a:gd name="T58" fmla="+- 0 -463 -2764"/>
                <a:gd name="T59" fmla="*/ -463 h 3312"/>
                <a:gd name="T60" fmla="+- 0 4997 4435"/>
                <a:gd name="T61" fmla="*/ T60 w 7498"/>
                <a:gd name="T62" fmla="+- 0 -236 -2764"/>
                <a:gd name="T63" fmla="*/ -236 h 3312"/>
                <a:gd name="T64" fmla="+- 0 5216 4435"/>
                <a:gd name="T65" fmla="*/ T64 w 7498"/>
                <a:gd name="T66" fmla="+- 0 -96 -2764"/>
                <a:gd name="T67" fmla="*/ -96 h 3312"/>
                <a:gd name="T68" fmla="+- 0 5466 4435"/>
                <a:gd name="T69" fmla="*/ T68 w 7498"/>
                <a:gd name="T70" fmla="+- 0 33 -2764"/>
                <a:gd name="T71" fmla="*/ 33 h 3312"/>
                <a:gd name="T72" fmla="+- 0 5744 4435"/>
                <a:gd name="T73" fmla="*/ T72 w 7498"/>
                <a:gd name="T74" fmla="+- 0 149 -2764"/>
                <a:gd name="T75" fmla="*/ 149 h 3312"/>
                <a:gd name="T76" fmla="+- 0 6048 4435"/>
                <a:gd name="T77" fmla="*/ T76 w 7498"/>
                <a:gd name="T78" fmla="+- 0 253 -2764"/>
                <a:gd name="T79" fmla="*/ 253 h 3312"/>
                <a:gd name="T80" fmla="+- 0 6376 4435"/>
                <a:gd name="T81" fmla="*/ T80 w 7498"/>
                <a:gd name="T82" fmla="+- 0 343 -2764"/>
                <a:gd name="T83" fmla="*/ 343 h 3312"/>
                <a:gd name="T84" fmla="+- 0 6725 4435"/>
                <a:gd name="T85" fmla="*/ T84 w 7498"/>
                <a:gd name="T86" fmla="+- 0 418 -2764"/>
                <a:gd name="T87" fmla="*/ 418 h 3312"/>
                <a:gd name="T88" fmla="+- 0 7093 4435"/>
                <a:gd name="T89" fmla="*/ T88 w 7498"/>
                <a:gd name="T90" fmla="+- 0 477 -2764"/>
                <a:gd name="T91" fmla="*/ 477 h 3312"/>
                <a:gd name="T92" fmla="+- 0 7477 4435"/>
                <a:gd name="T93" fmla="*/ T92 w 7498"/>
                <a:gd name="T94" fmla="+- 0 519 -2764"/>
                <a:gd name="T95" fmla="*/ 519 h 3312"/>
                <a:gd name="T96" fmla="+- 0 7877 4435"/>
                <a:gd name="T97" fmla="*/ T96 w 7498"/>
                <a:gd name="T98" fmla="+- 0 542 -2764"/>
                <a:gd name="T99" fmla="*/ 542 h 3312"/>
                <a:gd name="T100" fmla="+- 0 8287 4435"/>
                <a:gd name="T101" fmla="*/ T100 w 7498"/>
                <a:gd name="T102" fmla="+- 0 547 -2764"/>
                <a:gd name="T103" fmla="*/ 547 h 3312"/>
                <a:gd name="T104" fmla="+- 0 8693 4435"/>
                <a:gd name="T105" fmla="*/ T104 w 7498"/>
                <a:gd name="T106" fmla="+- 0 533 -2764"/>
                <a:gd name="T107" fmla="*/ 533 h 3312"/>
                <a:gd name="T108" fmla="+- 0 9085 4435"/>
                <a:gd name="T109" fmla="*/ T108 w 7498"/>
                <a:gd name="T110" fmla="+- 0 500 -2764"/>
                <a:gd name="T111" fmla="*/ 500 h 3312"/>
                <a:gd name="T112" fmla="+- 0 9461 4435"/>
                <a:gd name="T113" fmla="*/ T112 w 7498"/>
                <a:gd name="T114" fmla="+- 0 449 -2764"/>
                <a:gd name="T115" fmla="*/ 449 h 3312"/>
                <a:gd name="T116" fmla="+- 0 9820 4435"/>
                <a:gd name="T117" fmla="*/ T116 w 7498"/>
                <a:gd name="T118" fmla="+- 0 382 -2764"/>
                <a:gd name="T119" fmla="*/ 382 h 3312"/>
                <a:gd name="T120" fmla="+- 0 10159 4435"/>
                <a:gd name="T121" fmla="*/ T120 w 7498"/>
                <a:gd name="T122" fmla="+- 0 300 -2764"/>
                <a:gd name="T123" fmla="*/ 300 h 3312"/>
                <a:gd name="T124" fmla="+- 0 10475 4435"/>
                <a:gd name="T125" fmla="*/ T124 w 7498"/>
                <a:gd name="T126" fmla="+- 0 203 -2764"/>
                <a:gd name="T127" fmla="*/ 203 h 3312"/>
                <a:gd name="T128" fmla="+- 0 10766 4435"/>
                <a:gd name="T129" fmla="*/ T128 w 7498"/>
                <a:gd name="T130" fmla="+- 0 93 -2764"/>
                <a:gd name="T131" fmla="*/ 93 h 3312"/>
                <a:gd name="T132" fmla="+- 0 11030 4435"/>
                <a:gd name="T133" fmla="*/ T132 w 7498"/>
                <a:gd name="T134" fmla="+- 0 -30 -2764"/>
                <a:gd name="T135" fmla="*/ -30 h 3312"/>
                <a:gd name="T136" fmla="+- 0 11265 4435"/>
                <a:gd name="T137" fmla="*/ T136 w 7498"/>
                <a:gd name="T138" fmla="+- 0 -165 -2764"/>
                <a:gd name="T139" fmla="*/ -165 h 3312"/>
                <a:gd name="T140" fmla="+- 0 11469 4435"/>
                <a:gd name="T141" fmla="*/ T140 w 7498"/>
                <a:gd name="T142" fmla="+- 0 -309 -2764"/>
                <a:gd name="T143" fmla="*/ -309 h 3312"/>
                <a:gd name="T144" fmla="+- 0 11771 4435"/>
                <a:gd name="T145" fmla="*/ T144 w 7498"/>
                <a:gd name="T146" fmla="+- 0 -626 -2764"/>
                <a:gd name="T147" fmla="*/ -626 h 3312"/>
                <a:gd name="T148" fmla="+- 0 11920 4435"/>
                <a:gd name="T149" fmla="*/ T148 w 7498"/>
                <a:gd name="T150" fmla="+- 0 -972 -2764"/>
                <a:gd name="T151" fmla="*/ -972 h 3312"/>
                <a:gd name="T152" fmla="+- 0 11920 4435"/>
                <a:gd name="T153" fmla="*/ T152 w 7498"/>
                <a:gd name="T154" fmla="+- 0 -1244 -2764"/>
                <a:gd name="T155" fmla="*/ -1244 h 3312"/>
                <a:gd name="T156" fmla="+- 0 11771 4435"/>
                <a:gd name="T157" fmla="*/ T156 w 7498"/>
                <a:gd name="T158" fmla="+- 0 -1590 -2764"/>
                <a:gd name="T159" fmla="*/ -1590 h 3312"/>
                <a:gd name="T160" fmla="+- 0 11469 4435"/>
                <a:gd name="T161" fmla="*/ T160 w 7498"/>
                <a:gd name="T162" fmla="+- 0 -1907 -2764"/>
                <a:gd name="T163" fmla="*/ -1907 h 3312"/>
                <a:gd name="T164" fmla="+- 0 11265 4435"/>
                <a:gd name="T165" fmla="*/ T164 w 7498"/>
                <a:gd name="T166" fmla="+- 0 -2051 -2764"/>
                <a:gd name="T167" fmla="*/ -2051 h 3312"/>
                <a:gd name="T168" fmla="+- 0 11030 4435"/>
                <a:gd name="T169" fmla="*/ T168 w 7498"/>
                <a:gd name="T170" fmla="+- 0 -2186 -2764"/>
                <a:gd name="T171" fmla="*/ -2186 h 3312"/>
                <a:gd name="T172" fmla="+- 0 10766 4435"/>
                <a:gd name="T173" fmla="*/ T172 w 7498"/>
                <a:gd name="T174" fmla="+- 0 -2309 -2764"/>
                <a:gd name="T175" fmla="*/ -2309 h 3312"/>
                <a:gd name="T176" fmla="+- 0 10475 4435"/>
                <a:gd name="T177" fmla="*/ T176 w 7498"/>
                <a:gd name="T178" fmla="+- 0 -2419 -2764"/>
                <a:gd name="T179" fmla="*/ -2419 h 3312"/>
                <a:gd name="T180" fmla="+- 0 10159 4435"/>
                <a:gd name="T181" fmla="*/ T180 w 7498"/>
                <a:gd name="T182" fmla="+- 0 -2516 -2764"/>
                <a:gd name="T183" fmla="*/ -2516 h 3312"/>
                <a:gd name="T184" fmla="+- 0 9820 4435"/>
                <a:gd name="T185" fmla="*/ T184 w 7498"/>
                <a:gd name="T186" fmla="+- 0 -2598 -2764"/>
                <a:gd name="T187" fmla="*/ -2598 h 3312"/>
                <a:gd name="T188" fmla="+- 0 9461 4435"/>
                <a:gd name="T189" fmla="*/ T188 w 7498"/>
                <a:gd name="T190" fmla="+- 0 -2665 -2764"/>
                <a:gd name="T191" fmla="*/ -2665 h 3312"/>
                <a:gd name="T192" fmla="+- 0 9085 4435"/>
                <a:gd name="T193" fmla="*/ T192 w 7498"/>
                <a:gd name="T194" fmla="+- 0 -2716 -2764"/>
                <a:gd name="T195" fmla="*/ -2716 h 3312"/>
                <a:gd name="T196" fmla="+- 0 8693 4435"/>
                <a:gd name="T197" fmla="*/ T196 w 7498"/>
                <a:gd name="T198" fmla="+- 0 -2749 -2764"/>
                <a:gd name="T199" fmla="*/ -2749 h 3312"/>
                <a:gd name="T200" fmla="+- 0 8287 4435"/>
                <a:gd name="T201" fmla="*/ T200 w 7498"/>
                <a:gd name="T202" fmla="+- 0 -2763 -2764"/>
                <a:gd name="T203" fmla="*/ -2763 h 33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7498" h="3312">
                  <a:moveTo>
                    <a:pt x="3749" y="0"/>
                  </a:moveTo>
                  <a:lnTo>
                    <a:pt x="3646" y="1"/>
                  </a:lnTo>
                  <a:lnTo>
                    <a:pt x="3543" y="2"/>
                  </a:lnTo>
                  <a:lnTo>
                    <a:pt x="3442" y="5"/>
                  </a:lnTo>
                  <a:lnTo>
                    <a:pt x="3341" y="10"/>
                  </a:lnTo>
                  <a:lnTo>
                    <a:pt x="3240" y="15"/>
                  </a:lnTo>
                  <a:lnTo>
                    <a:pt x="3141" y="22"/>
                  </a:lnTo>
                  <a:lnTo>
                    <a:pt x="3042" y="29"/>
                  </a:lnTo>
                  <a:lnTo>
                    <a:pt x="2945" y="38"/>
                  </a:lnTo>
                  <a:lnTo>
                    <a:pt x="2848" y="48"/>
                  </a:lnTo>
                  <a:lnTo>
                    <a:pt x="2752" y="59"/>
                  </a:lnTo>
                  <a:lnTo>
                    <a:pt x="2658" y="71"/>
                  </a:lnTo>
                  <a:lnTo>
                    <a:pt x="2564" y="84"/>
                  </a:lnTo>
                  <a:lnTo>
                    <a:pt x="2472" y="99"/>
                  </a:lnTo>
                  <a:lnTo>
                    <a:pt x="2380" y="114"/>
                  </a:lnTo>
                  <a:lnTo>
                    <a:pt x="2290" y="130"/>
                  </a:lnTo>
                  <a:lnTo>
                    <a:pt x="2201" y="147"/>
                  </a:lnTo>
                  <a:lnTo>
                    <a:pt x="2113" y="166"/>
                  </a:lnTo>
                  <a:lnTo>
                    <a:pt x="2026" y="185"/>
                  </a:lnTo>
                  <a:lnTo>
                    <a:pt x="1941" y="205"/>
                  </a:lnTo>
                  <a:lnTo>
                    <a:pt x="1857" y="226"/>
                  </a:lnTo>
                  <a:lnTo>
                    <a:pt x="1774" y="248"/>
                  </a:lnTo>
                  <a:lnTo>
                    <a:pt x="1693" y="271"/>
                  </a:lnTo>
                  <a:lnTo>
                    <a:pt x="1613" y="295"/>
                  </a:lnTo>
                  <a:lnTo>
                    <a:pt x="1535" y="319"/>
                  </a:lnTo>
                  <a:lnTo>
                    <a:pt x="1458" y="345"/>
                  </a:lnTo>
                  <a:lnTo>
                    <a:pt x="1383" y="371"/>
                  </a:lnTo>
                  <a:lnTo>
                    <a:pt x="1309" y="399"/>
                  </a:lnTo>
                  <a:lnTo>
                    <a:pt x="1237" y="427"/>
                  </a:lnTo>
                  <a:lnTo>
                    <a:pt x="1167" y="455"/>
                  </a:lnTo>
                  <a:lnTo>
                    <a:pt x="1098" y="485"/>
                  </a:lnTo>
                  <a:lnTo>
                    <a:pt x="1031" y="515"/>
                  </a:lnTo>
                  <a:lnTo>
                    <a:pt x="966" y="546"/>
                  </a:lnTo>
                  <a:lnTo>
                    <a:pt x="903" y="578"/>
                  </a:lnTo>
                  <a:lnTo>
                    <a:pt x="841" y="611"/>
                  </a:lnTo>
                  <a:lnTo>
                    <a:pt x="781" y="644"/>
                  </a:lnTo>
                  <a:lnTo>
                    <a:pt x="724" y="678"/>
                  </a:lnTo>
                  <a:lnTo>
                    <a:pt x="668" y="713"/>
                  </a:lnTo>
                  <a:lnTo>
                    <a:pt x="614" y="748"/>
                  </a:lnTo>
                  <a:lnTo>
                    <a:pt x="562" y="784"/>
                  </a:lnTo>
                  <a:lnTo>
                    <a:pt x="512" y="820"/>
                  </a:lnTo>
                  <a:lnTo>
                    <a:pt x="464" y="857"/>
                  </a:lnTo>
                  <a:lnTo>
                    <a:pt x="375" y="933"/>
                  </a:lnTo>
                  <a:lnTo>
                    <a:pt x="295" y="1011"/>
                  </a:lnTo>
                  <a:lnTo>
                    <a:pt x="223" y="1092"/>
                  </a:lnTo>
                  <a:lnTo>
                    <a:pt x="162" y="1174"/>
                  </a:lnTo>
                  <a:lnTo>
                    <a:pt x="109" y="1258"/>
                  </a:lnTo>
                  <a:lnTo>
                    <a:pt x="67" y="1344"/>
                  </a:lnTo>
                  <a:lnTo>
                    <a:pt x="34" y="1431"/>
                  </a:lnTo>
                  <a:lnTo>
                    <a:pt x="13" y="1520"/>
                  </a:lnTo>
                  <a:lnTo>
                    <a:pt x="2" y="1610"/>
                  </a:lnTo>
                  <a:lnTo>
                    <a:pt x="0" y="1656"/>
                  </a:lnTo>
                  <a:lnTo>
                    <a:pt x="2" y="1702"/>
                  </a:lnTo>
                  <a:lnTo>
                    <a:pt x="13" y="1792"/>
                  </a:lnTo>
                  <a:lnTo>
                    <a:pt x="34" y="1881"/>
                  </a:lnTo>
                  <a:lnTo>
                    <a:pt x="67" y="1968"/>
                  </a:lnTo>
                  <a:lnTo>
                    <a:pt x="109" y="2054"/>
                  </a:lnTo>
                  <a:lnTo>
                    <a:pt x="162" y="2138"/>
                  </a:lnTo>
                  <a:lnTo>
                    <a:pt x="223" y="2220"/>
                  </a:lnTo>
                  <a:lnTo>
                    <a:pt x="295" y="2301"/>
                  </a:lnTo>
                  <a:lnTo>
                    <a:pt x="375" y="2379"/>
                  </a:lnTo>
                  <a:lnTo>
                    <a:pt x="464" y="2455"/>
                  </a:lnTo>
                  <a:lnTo>
                    <a:pt x="512" y="2492"/>
                  </a:lnTo>
                  <a:lnTo>
                    <a:pt x="562" y="2528"/>
                  </a:lnTo>
                  <a:lnTo>
                    <a:pt x="614" y="2564"/>
                  </a:lnTo>
                  <a:lnTo>
                    <a:pt x="668" y="2599"/>
                  </a:lnTo>
                  <a:lnTo>
                    <a:pt x="724" y="2634"/>
                  </a:lnTo>
                  <a:lnTo>
                    <a:pt x="781" y="2668"/>
                  </a:lnTo>
                  <a:lnTo>
                    <a:pt x="841" y="2701"/>
                  </a:lnTo>
                  <a:lnTo>
                    <a:pt x="903" y="2734"/>
                  </a:lnTo>
                  <a:lnTo>
                    <a:pt x="966" y="2765"/>
                  </a:lnTo>
                  <a:lnTo>
                    <a:pt x="1031" y="2797"/>
                  </a:lnTo>
                  <a:lnTo>
                    <a:pt x="1098" y="2827"/>
                  </a:lnTo>
                  <a:lnTo>
                    <a:pt x="1167" y="2857"/>
                  </a:lnTo>
                  <a:lnTo>
                    <a:pt x="1237" y="2885"/>
                  </a:lnTo>
                  <a:lnTo>
                    <a:pt x="1309" y="2913"/>
                  </a:lnTo>
                  <a:lnTo>
                    <a:pt x="1383" y="2941"/>
                  </a:lnTo>
                  <a:lnTo>
                    <a:pt x="1458" y="2967"/>
                  </a:lnTo>
                  <a:lnTo>
                    <a:pt x="1535" y="2992"/>
                  </a:lnTo>
                  <a:lnTo>
                    <a:pt x="1613" y="3017"/>
                  </a:lnTo>
                  <a:lnTo>
                    <a:pt x="1693" y="3041"/>
                  </a:lnTo>
                  <a:lnTo>
                    <a:pt x="1774" y="3064"/>
                  </a:lnTo>
                  <a:lnTo>
                    <a:pt x="1857" y="3086"/>
                  </a:lnTo>
                  <a:lnTo>
                    <a:pt x="1941" y="3107"/>
                  </a:lnTo>
                  <a:lnTo>
                    <a:pt x="2026" y="3127"/>
                  </a:lnTo>
                  <a:lnTo>
                    <a:pt x="2113" y="3146"/>
                  </a:lnTo>
                  <a:lnTo>
                    <a:pt x="2201" y="3165"/>
                  </a:lnTo>
                  <a:lnTo>
                    <a:pt x="2290" y="3182"/>
                  </a:lnTo>
                  <a:lnTo>
                    <a:pt x="2380" y="3198"/>
                  </a:lnTo>
                  <a:lnTo>
                    <a:pt x="2472" y="3213"/>
                  </a:lnTo>
                  <a:lnTo>
                    <a:pt x="2564" y="3228"/>
                  </a:lnTo>
                  <a:lnTo>
                    <a:pt x="2658" y="3241"/>
                  </a:lnTo>
                  <a:lnTo>
                    <a:pt x="2752" y="3253"/>
                  </a:lnTo>
                  <a:lnTo>
                    <a:pt x="2848" y="3264"/>
                  </a:lnTo>
                  <a:lnTo>
                    <a:pt x="2945" y="3274"/>
                  </a:lnTo>
                  <a:lnTo>
                    <a:pt x="3042" y="3283"/>
                  </a:lnTo>
                  <a:lnTo>
                    <a:pt x="3141" y="3290"/>
                  </a:lnTo>
                  <a:lnTo>
                    <a:pt x="3240" y="3297"/>
                  </a:lnTo>
                  <a:lnTo>
                    <a:pt x="3341" y="3302"/>
                  </a:lnTo>
                  <a:lnTo>
                    <a:pt x="3442" y="3306"/>
                  </a:lnTo>
                  <a:lnTo>
                    <a:pt x="3543" y="3310"/>
                  </a:lnTo>
                  <a:lnTo>
                    <a:pt x="3646" y="3311"/>
                  </a:lnTo>
                  <a:lnTo>
                    <a:pt x="3749" y="3312"/>
                  </a:lnTo>
                  <a:lnTo>
                    <a:pt x="3852" y="3311"/>
                  </a:lnTo>
                  <a:lnTo>
                    <a:pt x="3955" y="3310"/>
                  </a:lnTo>
                  <a:lnTo>
                    <a:pt x="4056" y="3306"/>
                  </a:lnTo>
                  <a:lnTo>
                    <a:pt x="4157" y="3302"/>
                  </a:lnTo>
                  <a:lnTo>
                    <a:pt x="4258" y="3297"/>
                  </a:lnTo>
                  <a:lnTo>
                    <a:pt x="4357" y="3290"/>
                  </a:lnTo>
                  <a:lnTo>
                    <a:pt x="4456" y="3283"/>
                  </a:lnTo>
                  <a:lnTo>
                    <a:pt x="4553" y="3274"/>
                  </a:lnTo>
                  <a:lnTo>
                    <a:pt x="4650" y="3264"/>
                  </a:lnTo>
                  <a:lnTo>
                    <a:pt x="4746" y="3253"/>
                  </a:lnTo>
                  <a:lnTo>
                    <a:pt x="4840" y="3241"/>
                  </a:lnTo>
                  <a:lnTo>
                    <a:pt x="4934" y="3228"/>
                  </a:lnTo>
                  <a:lnTo>
                    <a:pt x="5026" y="3213"/>
                  </a:lnTo>
                  <a:lnTo>
                    <a:pt x="5118" y="3198"/>
                  </a:lnTo>
                  <a:lnTo>
                    <a:pt x="5208" y="3182"/>
                  </a:lnTo>
                  <a:lnTo>
                    <a:pt x="5297" y="3165"/>
                  </a:lnTo>
                  <a:lnTo>
                    <a:pt x="5385" y="3146"/>
                  </a:lnTo>
                  <a:lnTo>
                    <a:pt x="5472" y="3127"/>
                  </a:lnTo>
                  <a:lnTo>
                    <a:pt x="5557" y="3107"/>
                  </a:lnTo>
                  <a:lnTo>
                    <a:pt x="5641" y="3086"/>
                  </a:lnTo>
                  <a:lnTo>
                    <a:pt x="5724" y="3064"/>
                  </a:lnTo>
                  <a:lnTo>
                    <a:pt x="5805" y="3041"/>
                  </a:lnTo>
                  <a:lnTo>
                    <a:pt x="5885" y="3017"/>
                  </a:lnTo>
                  <a:lnTo>
                    <a:pt x="5963" y="2992"/>
                  </a:lnTo>
                  <a:lnTo>
                    <a:pt x="6040" y="2967"/>
                  </a:lnTo>
                  <a:lnTo>
                    <a:pt x="6115" y="2941"/>
                  </a:lnTo>
                  <a:lnTo>
                    <a:pt x="6189" y="2913"/>
                  </a:lnTo>
                  <a:lnTo>
                    <a:pt x="6261" y="2885"/>
                  </a:lnTo>
                  <a:lnTo>
                    <a:pt x="6331" y="2857"/>
                  </a:lnTo>
                  <a:lnTo>
                    <a:pt x="6400" y="2827"/>
                  </a:lnTo>
                  <a:lnTo>
                    <a:pt x="6467" y="2797"/>
                  </a:lnTo>
                  <a:lnTo>
                    <a:pt x="6532" y="2765"/>
                  </a:lnTo>
                  <a:lnTo>
                    <a:pt x="6595" y="2734"/>
                  </a:lnTo>
                  <a:lnTo>
                    <a:pt x="6657" y="2701"/>
                  </a:lnTo>
                  <a:lnTo>
                    <a:pt x="6717" y="2668"/>
                  </a:lnTo>
                  <a:lnTo>
                    <a:pt x="6774" y="2634"/>
                  </a:lnTo>
                  <a:lnTo>
                    <a:pt x="6830" y="2599"/>
                  </a:lnTo>
                  <a:lnTo>
                    <a:pt x="6884" y="2564"/>
                  </a:lnTo>
                  <a:lnTo>
                    <a:pt x="6936" y="2528"/>
                  </a:lnTo>
                  <a:lnTo>
                    <a:pt x="6986" y="2492"/>
                  </a:lnTo>
                  <a:lnTo>
                    <a:pt x="7034" y="2455"/>
                  </a:lnTo>
                  <a:lnTo>
                    <a:pt x="7123" y="2379"/>
                  </a:lnTo>
                  <a:lnTo>
                    <a:pt x="7203" y="2301"/>
                  </a:lnTo>
                  <a:lnTo>
                    <a:pt x="7275" y="2220"/>
                  </a:lnTo>
                  <a:lnTo>
                    <a:pt x="7336" y="2138"/>
                  </a:lnTo>
                  <a:lnTo>
                    <a:pt x="7389" y="2054"/>
                  </a:lnTo>
                  <a:lnTo>
                    <a:pt x="7431" y="1968"/>
                  </a:lnTo>
                  <a:lnTo>
                    <a:pt x="7464" y="1881"/>
                  </a:lnTo>
                  <a:lnTo>
                    <a:pt x="7485" y="1792"/>
                  </a:lnTo>
                  <a:lnTo>
                    <a:pt x="7496" y="1702"/>
                  </a:lnTo>
                  <a:lnTo>
                    <a:pt x="7498" y="1656"/>
                  </a:lnTo>
                  <a:lnTo>
                    <a:pt x="7496" y="1610"/>
                  </a:lnTo>
                  <a:lnTo>
                    <a:pt x="7485" y="1520"/>
                  </a:lnTo>
                  <a:lnTo>
                    <a:pt x="7464" y="1431"/>
                  </a:lnTo>
                  <a:lnTo>
                    <a:pt x="7431" y="1344"/>
                  </a:lnTo>
                  <a:lnTo>
                    <a:pt x="7389" y="1258"/>
                  </a:lnTo>
                  <a:lnTo>
                    <a:pt x="7336" y="1174"/>
                  </a:lnTo>
                  <a:lnTo>
                    <a:pt x="7275" y="1092"/>
                  </a:lnTo>
                  <a:lnTo>
                    <a:pt x="7203" y="1011"/>
                  </a:lnTo>
                  <a:lnTo>
                    <a:pt x="7123" y="933"/>
                  </a:lnTo>
                  <a:lnTo>
                    <a:pt x="7034" y="857"/>
                  </a:lnTo>
                  <a:lnTo>
                    <a:pt x="6986" y="820"/>
                  </a:lnTo>
                  <a:lnTo>
                    <a:pt x="6936" y="784"/>
                  </a:lnTo>
                  <a:lnTo>
                    <a:pt x="6884" y="748"/>
                  </a:lnTo>
                  <a:lnTo>
                    <a:pt x="6830" y="713"/>
                  </a:lnTo>
                  <a:lnTo>
                    <a:pt x="6774" y="678"/>
                  </a:lnTo>
                  <a:lnTo>
                    <a:pt x="6717" y="644"/>
                  </a:lnTo>
                  <a:lnTo>
                    <a:pt x="6657" y="611"/>
                  </a:lnTo>
                  <a:lnTo>
                    <a:pt x="6595" y="578"/>
                  </a:lnTo>
                  <a:lnTo>
                    <a:pt x="6532" y="546"/>
                  </a:lnTo>
                  <a:lnTo>
                    <a:pt x="6467" y="515"/>
                  </a:lnTo>
                  <a:lnTo>
                    <a:pt x="6400" y="485"/>
                  </a:lnTo>
                  <a:lnTo>
                    <a:pt x="6331" y="455"/>
                  </a:lnTo>
                  <a:lnTo>
                    <a:pt x="6261" y="427"/>
                  </a:lnTo>
                  <a:lnTo>
                    <a:pt x="6189" y="399"/>
                  </a:lnTo>
                  <a:lnTo>
                    <a:pt x="6115" y="371"/>
                  </a:lnTo>
                  <a:lnTo>
                    <a:pt x="6040" y="345"/>
                  </a:lnTo>
                  <a:lnTo>
                    <a:pt x="5963" y="319"/>
                  </a:lnTo>
                  <a:lnTo>
                    <a:pt x="5885" y="295"/>
                  </a:lnTo>
                  <a:lnTo>
                    <a:pt x="5805" y="271"/>
                  </a:lnTo>
                  <a:lnTo>
                    <a:pt x="5724" y="248"/>
                  </a:lnTo>
                  <a:lnTo>
                    <a:pt x="5641" y="226"/>
                  </a:lnTo>
                  <a:lnTo>
                    <a:pt x="5557" y="205"/>
                  </a:lnTo>
                  <a:lnTo>
                    <a:pt x="5472" y="185"/>
                  </a:lnTo>
                  <a:lnTo>
                    <a:pt x="5385" y="166"/>
                  </a:lnTo>
                  <a:lnTo>
                    <a:pt x="5297" y="147"/>
                  </a:lnTo>
                  <a:lnTo>
                    <a:pt x="5208" y="130"/>
                  </a:lnTo>
                  <a:lnTo>
                    <a:pt x="5118" y="114"/>
                  </a:lnTo>
                  <a:lnTo>
                    <a:pt x="5026" y="99"/>
                  </a:lnTo>
                  <a:lnTo>
                    <a:pt x="4934" y="84"/>
                  </a:lnTo>
                  <a:lnTo>
                    <a:pt x="4840" y="71"/>
                  </a:lnTo>
                  <a:lnTo>
                    <a:pt x="4746" y="59"/>
                  </a:lnTo>
                  <a:lnTo>
                    <a:pt x="4650" y="48"/>
                  </a:lnTo>
                  <a:lnTo>
                    <a:pt x="4553" y="38"/>
                  </a:lnTo>
                  <a:lnTo>
                    <a:pt x="4456" y="29"/>
                  </a:lnTo>
                  <a:lnTo>
                    <a:pt x="4357" y="22"/>
                  </a:lnTo>
                  <a:lnTo>
                    <a:pt x="4258" y="15"/>
                  </a:lnTo>
                  <a:lnTo>
                    <a:pt x="4157" y="10"/>
                  </a:lnTo>
                  <a:lnTo>
                    <a:pt x="4056" y="5"/>
                  </a:lnTo>
                  <a:lnTo>
                    <a:pt x="3955" y="2"/>
                  </a:lnTo>
                  <a:lnTo>
                    <a:pt x="3852" y="1"/>
                  </a:lnTo>
                  <a:lnTo>
                    <a:pt x="3749" y="0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docshape19"/>
            <p:cNvSpPr>
              <a:spLocks noChangeArrowheads="1"/>
            </p:cNvSpPr>
            <p:nvPr/>
          </p:nvSpPr>
          <p:spPr bwMode="auto">
            <a:xfrm>
              <a:off x="4785" y="-2755"/>
              <a:ext cx="7440" cy="27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docshape20"/>
            <p:cNvSpPr>
              <a:spLocks noChangeArrowheads="1"/>
            </p:cNvSpPr>
            <p:nvPr/>
          </p:nvSpPr>
          <p:spPr bwMode="auto">
            <a:xfrm>
              <a:off x="4785" y="-2755"/>
              <a:ext cx="7440" cy="2784"/>
            </a:xfrm>
            <a:prstGeom prst="rect">
              <a:avLst/>
            </a:prstGeom>
            <a:noFill/>
            <a:ln w="2438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docshape21"/>
            <p:cNvSpPr txBox="1">
              <a:spLocks noChangeArrowheads="1"/>
            </p:cNvSpPr>
            <p:nvPr/>
          </p:nvSpPr>
          <p:spPr bwMode="auto">
            <a:xfrm>
              <a:off x="4785" y="-2755"/>
              <a:ext cx="7440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241325" y="4902126"/>
            <a:ext cx="4724400" cy="162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ГОСУДАРСТВО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Национальное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единство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Безопасность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Развитие человеческого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потенциала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Конкурентоспособность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image8.png" descr="Мальчикбезфона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9872" y="1778189"/>
            <a:ext cx="1791087" cy="33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01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06" y="2"/>
            <a:ext cx="9108910" cy="68579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36503" y="836712"/>
            <a:ext cx="58559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кого мы воспитываем?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Добрый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причиняющий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зла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живому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docshapegroup22"/>
          <p:cNvGrpSpPr>
            <a:grpSpLocks/>
          </p:cNvGrpSpPr>
          <p:nvPr/>
        </p:nvGrpSpPr>
        <p:grpSpPr bwMode="auto">
          <a:xfrm>
            <a:off x="182899" y="872018"/>
            <a:ext cx="6487449" cy="5927788"/>
            <a:chOff x="662" y="-99"/>
            <a:chExt cx="9863" cy="8995"/>
          </a:xfrm>
        </p:grpSpPr>
        <p:pic>
          <p:nvPicPr>
            <p:cNvPr id="20483" name="docshape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7" y="3734"/>
              <a:ext cx="2089" cy="3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docshape24"/>
            <p:cNvSpPr>
              <a:spLocks/>
            </p:cNvSpPr>
            <p:nvPr/>
          </p:nvSpPr>
          <p:spPr bwMode="auto">
            <a:xfrm>
              <a:off x="4764" y="2680"/>
              <a:ext cx="5761" cy="6216"/>
            </a:xfrm>
            <a:custGeom>
              <a:avLst/>
              <a:gdLst>
                <a:gd name="T0" fmla="+- 0 9219 4764"/>
                <a:gd name="T1" fmla="*/ T0 w 5761"/>
                <a:gd name="T2" fmla="+- 0 4162 2681"/>
                <a:gd name="T3" fmla="*/ 4162 h 6216"/>
                <a:gd name="T4" fmla="+- 0 8623 4764"/>
                <a:gd name="T5" fmla="*/ T4 w 5761"/>
                <a:gd name="T6" fmla="+- 0 3935 2681"/>
                <a:gd name="T7" fmla="*/ 3935 h 6216"/>
                <a:gd name="T8" fmla="+- 0 5752 4764"/>
                <a:gd name="T9" fmla="*/ T8 w 5761"/>
                <a:gd name="T10" fmla="+- 0 3591 2681"/>
                <a:gd name="T11" fmla="*/ 3591 h 6216"/>
                <a:gd name="T12" fmla="+- 0 5752 4764"/>
                <a:gd name="T13" fmla="*/ T12 w 5761"/>
                <a:gd name="T14" fmla="+- 0 3591 2681"/>
                <a:gd name="T15" fmla="*/ 3591 h 6216"/>
                <a:gd name="T16" fmla="+- 0 6126 4764"/>
                <a:gd name="T17" fmla="*/ T16 w 5761"/>
                <a:gd name="T18" fmla="+- 0 6235 2681"/>
                <a:gd name="T19" fmla="*/ 6235 h 6216"/>
                <a:gd name="T20" fmla="+- 0 6373 4764"/>
                <a:gd name="T21" fmla="*/ T20 w 5761"/>
                <a:gd name="T22" fmla="+- 0 6784 2681"/>
                <a:gd name="T23" fmla="*/ 6784 h 6216"/>
                <a:gd name="T24" fmla="+- 0 8138 4764"/>
                <a:gd name="T25" fmla="*/ T24 w 5761"/>
                <a:gd name="T26" fmla="+- 0 8897 2681"/>
                <a:gd name="T27" fmla="*/ 8897 h 6216"/>
                <a:gd name="T28" fmla="+- 0 8138 4764"/>
                <a:gd name="T29" fmla="*/ T28 w 5761"/>
                <a:gd name="T30" fmla="+- 0 8897 2681"/>
                <a:gd name="T31" fmla="*/ 8897 h 6216"/>
                <a:gd name="T32" fmla="+- 0 9904 4764"/>
                <a:gd name="T33" fmla="*/ T32 w 5761"/>
                <a:gd name="T34" fmla="+- 0 6784 2681"/>
                <a:gd name="T35" fmla="*/ 6784 h 6216"/>
                <a:gd name="T36" fmla="+- 0 6453 4764"/>
                <a:gd name="T37" fmla="*/ T36 w 5761"/>
                <a:gd name="T38" fmla="+- 0 5716 2681"/>
                <a:gd name="T39" fmla="*/ 5716 h 6216"/>
                <a:gd name="T40" fmla="+- 0 6480 4764"/>
                <a:gd name="T41" fmla="*/ T40 w 5761"/>
                <a:gd name="T42" fmla="+- 0 5502 2681"/>
                <a:gd name="T43" fmla="*/ 5502 h 6216"/>
                <a:gd name="T44" fmla="+- 0 6537 4764"/>
                <a:gd name="T45" fmla="*/ T44 w 5761"/>
                <a:gd name="T46" fmla="+- 0 5298 2681"/>
                <a:gd name="T47" fmla="*/ 5298 h 6216"/>
                <a:gd name="T48" fmla="+- 0 6623 4764"/>
                <a:gd name="T49" fmla="*/ T48 w 5761"/>
                <a:gd name="T50" fmla="+- 0 5105 2681"/>
                <a:gd name="T51" fmla="*/ 5105 h 6216"/>
                <a:gd name="T52" fmla="+- 0 6734 4764"/>
                <a:gd name="T53" fmla="*/ T52 w 5761"/>
                <a:gd name="T54" fmla="+- 0 4927 2681"/>
                <a:gd name="T55" fmla="*/ 4927 h 6216"/>
                <a:gd name="T56" fmla="+- 0 6869 4764"/>
                <a:gd name="T57" fmla="*/ T56 w 5761"/>
                <a:gd name="T58" fmla="+- 0 4764 2681"/>
                <a:gd name="T59" fmla="*/ 4764 h 6216"/>
                <a:gd name="T60" fmla="+- 0 7026 4764"/>
                <a:gd name="T61" fmla="*/ T60 w 5761"/>
                <a:gd name="T62" fmla="+- 0 4620 2681"/>
                <a:gd name="T63" fmla="*/ 4620 h 6216"/>
                <a:gd name="T64" fmla="+- 0 7203 4764"/>
                <a:gd name="T65" fmla="*/ T64 w 5761"/>
                <a:gd name="T66" fmla="+- 0 4495 2681"/>
                <a:gd name="T67" fmla="*/ 4495 h 6216"/>
                <a:gd name="T68" fmla="+- 0 7396 4764"/>
                <a:gd name="T69" fmla="*/ T68 w 5761"/>
                <a:gd name="T70" fmla="+- 0 4393 2681"/>
                <a:gd name="T71" fmla="*/ 4393 h 6216"/>
                <a:gd name="T72" fmla="+- 0 7605 4764"/>
                <a:gd name="T73" fmla="*/ T72 w 5761"/>
                <a:gd name="T74" fmla="+- 0 4314 2681"/>
                <a:gd name="T75" fmla="*/ 4314 h 6216"/>
                <a:gd name="T76" fmla="+- 0 7827 4764"/>
                <a:gd name="T77" fmla="*/ T76 w 5761"/>
                <a:gd name="T78" fmla="+- 0 4261 2681"/>
                <a:gd name="T79" fmla="*/ 4261 h 6216"/>
                <a:gd name="T80" fmla="+- 0 8059 4764"/>
                <a:gd name="T81" fmla="*/ T80 w 5761"/>
                <a:gd name="T82" fmla="+- 0 4236 2681"/>
                <a:gd name="T83" fmla="*/ 4236 h 6216"/>
                <a:gd name="T84" fmla="+- 0 8296 4764"/>
                <a:gd name="T85" fmla="*/ T84 w 5761"/>
                <a:gd name="T86" fmla="+- 0 4241 2681"/>
                <a:gd name="T87" fmla="*/ 4241 h 6216"/>
                <a:gd name="T88" fmla="+- 0 8525 4764"/>
                <a:gd name="T89" fmla="*/ T88 w 5761"/>
                <a:gd name="T90" fmla="+- 0 4276 2681"/>
                <a:gd name="T91" fmla="*/ 4276 h 6216"/>
                <a:gd name="T92" fmla="+- 0 8743 4764"/>
                <a:gd name="T93" fmla="*/ T92 w 5761"/>
                <a:gd name="T94" fmla="+- 0 4337 2681"/>
                <a:gd name="T95" fmla="*/ 4337 h 6216"/>
                <a:gd name="T96" fmla="+- 0 8947 4764"/>
                <a:gd name="T97" fmla="*/ T96 w 5761"/>
                <a:gd name="T98" fmla="+- 0 4424 2681"/>
                <a:gd name="T99" fmla="*/ 4424 h 6216"/>
                <a:gd name="T100" fmla="+- 0 9135 4764"/>
                <a:gd name="T101" fmla="*/ T100 w 5761"/>
                <a:gd name="T102" fmla="+- 0 4535 2681"/>
                <a:gd name="T103" fmla="*/ 4535 h 6216"/>
                <a:gd name="T104" fmla="+- 0 9305 4764"/>
                <a:gd name="T105" fmla="*/ T104 w 5761"/>
                <a:gd name="T106" fmla="+- 0 4666 2681"/>
                <a:gd name="T107" fmla="*/ 4666 h 6216"/>
                <a:gd name="T108" fmla="+- 0 9455 4764"/>
                <a:gd name="T109" fmla="*/ T108 w 5761"/>
                <a:gd name="T110" fmla="+- 0 4817 2681"/>
                <a:gd name="T111" fmla="*/ 4817 h 6216"/>
                <a:gd name="T112" fmla="+- 0 9583 4764"/>
                <a:gd name="T113" fmla="*/ T112 w 5761"/>
                <a:gd name="T114" fmla="+- 0 4985 2681"/>
                <a:gd name="T115" fmla="*/ 4985 h 6216"/>
                <a:gd name="T116" fmla="+- 0 9686 4764"/>
                <a:gd name="T117" fmla="*/ T116 w 5761"/>
                <a:gd name="T118" fmla="+- 0 5168 2681"/>
                <a:gd name="T119" fmla="*/ 5168 h 6216"/>
                <a:gd name="T120" fmla="+- 0 9762 4764"/>
                <a:gd name="T121" fmla="*/ T120 w 5761"/>
                <a:gd name="T122" fmla="+- 0 5364 2681"/>
                <a:gd name="T123" fmla="*/ 5364 h 6216"/>
                <a:gd name="T124" fmla="+- 0 9809 4764"/>
                <a:gd name="T125" fmla="*/ T124 w 5761"/>
                <a:gd name="T126" fmla="+- 0 5572 2681"/>
                <a:gd name="T127" fmla="*/ 5572 h 6216"/>
                <a:gd name="T128" fmla="+- 0 9826 4764"/>
                <a:gd name="T129" fmla="*/ T128 w 5761"/>
                <a:gd name="T130" fmla="+- 0 5789 2681"/>
                <a:gd name="T131" fmla="*/ 5789 h 6216"/>
                <a:gd name="T132" fmla="+- 0 9809 4764"/>
                <a:gd name="T133" fmla="*/ T132 w 5761"/>
                <a:gd name="T134" fmla="+- 0 6005 2681"/>
                <a:gd name="T135" fmla="*/ 6005 h 6216"/>
                <a:gd name="T136" fmla="+- 0 9762 4764"/>
                <a:gd name="T137" fmla="*/ T136 w 5761"/>
                <a:gd name="T138" fmla="+- 0 6213 2681"/>
                <a:gd name="T139" fmla="*/ 6213 h 6216"/>
                <a:gd name="T140" fmla="+- 0 9686 4764"/>
                <a:gd name="T141" fmla="*/ T140 w 5761"/>
                <a:gd name="T142" fmla="+- 0 6409 2681"/>
                <a:gd name="T143" fmla="*/ 6409 h 6216"/>
                <a:gd name="T144" fmla="+- 0 9583 4764"/>
                <a:gd name="T145" fmla="*/ T144 w 5761"/>
                <a:gd name="T146" fmla="+- 0 6593 2681"/>
                <a:gd name="T147" fmla="*/ 6593 h 6216"/>
                <a:gd name="T148" fmla="+- 0 9455 4764"/>
                <a:gd name="T149" fmla="*/ T148 w 5761"/>
                <a:gd name="T150" fmla="+- 0 6761 2681"/>
                <a:gd name="T151" fmla="*/ 6761 h 6216"/>
                <a:gd name="T152" fmla="+- 0 9305 4764"/>
                <a:gd name="T153" fmla="*/ T152 w 5761"/>
                <a:gd name="T154" fmla="+- 0 6911 2681"/>
                <a:gd name="T155" fmla="*/ 6911 h 6216"/>
                <a:gd name="T156" fmla="+- 0 9135 4764"/>
                <a:gd name="T157" fmla="*/ T156 w 5761"/>
                <a:gd name="T158" fmla="+- 0 7043 2681"/>
                <a:gd name="T159" fmla="*/ 7043 h 6216"/>
                <a:gd name="T160" fmla="+- 0 8947 4764"/>
                <a:gd name="T161" fmla="*/ T160 w 5761"/>
                <a:gd name="T162" fmla="+- 0 7153 2681"/>
                <a:gd name="T163" fmla="*/ 7153 h 6216"/>
                <a:gd name="T164" fmla="+- 0 8743 4764"/>
                <a:gd name="T165" fmla="*/ T164 w 5761"/>
                <a:gd name="T166" fmla="+- 0 7240 2681"/>
                <a:gd name="T167" fmla="*/ 7240 h 6216"/>
                <a:gd name="T168" fmla="+- 0 8525 4764"/>
                <a:gd name="T169" fmla="*/ T168 w 5761"/>
                <a:gd name="T170" fmla="+- 0 7302 2681"/>
                <a:gd name="T171" fmla="*/ 7302 h 6216"/>
                <a:gd name="T172" fmla="+- 0 8296 4764"/>
                <a:gd name="T173" fmla="*/ T172 w 5761"/>
                <a:gd name="T174" fmla="+- 0 7336 2681"/>
                <a:gd name="T175" fmla="*/ 7336 h 6216"/>
                <a:gd name="T176" fmla="+- 0 8059 4764"/>
                <a:gd name="T177" fmla="*/ T176 w 5761"/>
                <a:gd name="T178" fmla="+- 0 7341 2681"/>
                <a:gd name="T179" fmla="*/ 7341 h 6216"/>
                <a:gd name="T180" fmla="+- 0 7827 4764"/>
                <a:gd name="T181" fmla="*/ T180 w 5761"/>
                <a:gd name="T182" fmla="+- 0 7316 2681"/>
                <a:gd name="T183" fmla="*/ 7316 h 6216"/>
                <a:gd name="T184" fmla="+- 0 7605 4764"/>
                <a:gd name="T185" fmla="*/ T184 w 5761"/>
                <a:gd name="T186" fmla="+- 0 7263 2681"/>
                <a:gd name="T187" fmla="*/ 7263 h 6216"/>
                <a:gd name="T188" fmla="+- 0 7396 4764"/>
                <a:gd name="T189" fmla="*/ T188 w 5761"/>
                <a:gd name="T190" fmla="+- 0 7185 2681"/>
                <a:gd name="T191" fmla="*/ 7185 h 6216"/>
                <a:gd name="T192" fmla="+- 0 7203 4764"/>
                <a:gd name="T193" fmla="*/ T192 w 5761"/>
                <a:gd name="T194" fmla="+- 0 7082 2681"/>
                <a:gd name="T195" fmla="*/ 7082 h 6216"/>
                <a:gd name="T196" fmla="+- 0 7026 4764"/>
                <a:gd name="T197" fmla="*/ T196 w 5761"/>
                <a:gd name="T198" fmla="+- 0 6957 2681"/>
                <a:gd name="T199" fmla="*/ 6957 h 6216"/>
                <a:gd name="T200" fmla="+- 0 6869 4764"/>
                <a:gd name="T201" fmla="*/ T200 w 5761"/>
                <a:gd name="T202" fmla="+- 0 6813 2681"/>
                <a:gd name="T203" fmla="*/ 6813 h 6216"/>
                <a:gd name="T204" fmla="+- 0 6734 4764"/>
                <a:gd name="T205" fmla="*/ T204 w 5761"/>
                <a:gd name="T206" fmla="+- 0 6650 2681"/>
                <a:gd name="T207" fmla="*/ 6650 h 6216"/>
                <a:gd name="T208" fmla="+- 0 6623 4764"/>
                <a:gd name="T209" fmla="*/ T208 w 5761"/>
                <a:gd name="T210" fmla="+- 0 6472 2681"/>
                <a:gd name="T211" fmla="*/ 6472 h 6216"/>
                <a:gd name="T212" fmla="+- 0 6537 4764"/>
                <a:gd name="T213" fmla="*/ T212 w 5761"/>
                <a:gd name="T214" fmla="+- 0 6280 2681"/>
                <a:gd name="T215" fmla="*/ 6280 h 6216"/>
                <a:gd name="T216" fmla="+- 0 6480 4764"/>
                <a:gd name="T217" fmla="*/ T216 w 5761"/>
                <a:gd name="T218" fmla="+- 0 6076 2681"/>
                <a:gd name="T219" fmla="*/ 6076 h 6216"/>
                <a:gd name="T220" fmla="+- 0 6453 4764"/>
                <a:gd name="T221" fmla="*/ T220 w 5761"/>
                <a:gd name="T222" fmla="+- 0 5862 2681"/>
                <a:gd name="T223" fmla="*/ 5862 h 62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5761" h="6216">
                  <a:moveTo>
                    <a:pt x="5760" y="910"/>
                  </a:moveTo>
                  <a:lnTo>
                    <a:pt x="5140" y="2112"/>
                  </a:lnTo>
                  <a:lnTo>
                    <a:pt x="4455" y="1481"/>
                  </a:lnTo>
                  <a:lnTo>
                    <a:pt x="5760" y="910"/>
                  </a:lnTo>
                  <a:close/>
                  <a:moveTo>
                    <a:pt x="3374" y="0"/>
                  </a:moveTo>
                  <a:lnTo>
                    <a:pt x="3859" y="1254"/>
                  </a:lnTo>
                  <a:lnTo>
                    <a:pt x="2890" y="1254"/>
                  </a:lnTo>
                  <a:lnTo>
                    <a:pt x="3374" y="0"/>
                  </a:lnTo>
                  <a:close/>
                  <a:moveTo>
                    <a:pt x="988" y="910"/>
                  </a:moveTo>
                  <a:lnTo>
                    <a:pt x="2294" y="1481"/>
                  </a:lnTo>
                  <a:lnTo>
                    <a:pt x="1609" y="2112"/>
                  </a:lnTo>
                  <a:lnTo>
                    <a:pt x="988" y="910"/>
                  </a:lnTo>
                  <a:close/>
                  <a:moveTo>
                    <a:pt x="0" y="3108"/>
                  </a:moveTo>
                  <a:lnTo>
                    <a:pt x="1362" y="2662"/>
                  </a:lnTo>
                  <a:lnTo>
                    <a:pt x="1362" y="3554"/>
                  </a:lnTo>
                  <a:lnTo>
                    <a:pt x="0" y="3108"/>
                  </a:lnTo>
                  <a:close/>
                  <a:moveTo>
                    <a:pt x="988" y="5305"/>
                  </a:moveTo>
                  <a:lnTo>
                    <a:pt x="1609" y="4103"/>
                  </a:lnTo>
                  <a:lnTo>
                    <a:pt x="2294" y="4734"/>
                  </a:lnTo>
                  <a:lnTo>
                    <a:pt x="988" y="5305"/>
                  </a:lnTo>
                  <a:close/>
                  <a:moveTo>
                    <a:pt x="3374" y="6216"/>
                  </a:moveTo>
                  <a:lnTo>
                    <a:pt x="2890" y="4961"/>
                  </a:lnTo>
                  <a:lnTo>
                    <a:pt x="3859" y="4961"/>
                  </a:lnTo>
                  <a:lnTo>
                    <a:pt x="3374" y="6216"/>
                  </a:lnTo>
                  <a:close/>
                  <a:moveTo>
                    <a:pt x="5760" y="5305"/>
                  </a:moveTo>
                  <a:lnTo>
                    <a:pt x="4455" y="4734"/>
                  </a:lnTo>
                  <a:lnTo>
                    <a:pt x="5140" y="4103"/>
                  </a:lnTo>
                  <a:lnTo>
                    <a:pt x="5760" y="5305"/>
                  </a:lnTo>
                  <a:close/>
                  <a:moveTo>
                    <a:pt x="1687" y="3108"/>
                  </a:moveTo>
                  <a:lnTo>
                    <a:pt x="1689" y="3035"/>
                  </a:lnTo>
                  <a:lnTo>
                    <a:pt x="1694" y="2962"/>
                  </a:lnTo>
                  <a:lnTo>
                    <a:pt x="1703" y="2891"/>
                  </a:lnTo>
                  <a:lnTo>
                    <a:pt x="1716" y="2821"/>
                  </a:lnTo>
                  <a:lnTo>
                    <a:pt x="1732" y="2751"/>
                  </a:lnTo>
                  <a:lnTo>
                    <a:pt x="1751" y="2683"/>
                  </a:lnTo>
                  <a:lnTo>
                    <a:pt x="1773" y="2617"/>
                  </a:lnTo>
                  <a:lnTo>
                    <a:pt x="1799" y="2551"/>
                  </a:lnTo>
                  <a:lnTo>
                    <a:pt x="1827" y="2487"/>
                  </a:lnTo>
                  <a:lnTo>
                    <a:pt x="1859" y="2424"/>
                  </a:lnTo>
                  <a:lnTo>
                    <a:pt x="1893" y="2363"/>
                  </a:lnTo>
                  <a:lnTo>
                    <a:pt x="1930" y="2304"/>
                  </a:lnTo>
                  <a:lnTo>
                    <a:pt x="1970" y="2246"/>
                  </a:lnTo>
                  <a:lnTo>
                    <a:pt x="2013" y="2190"/>
                  </a:lnTo>
                  <a:lnTo>
                    <a:pt x="2058" y="2136"/>
                  </a:lnTo>
                  <a:lnTo>
                    <a:pt x="2105" y="2083"/>
                  </a:lnTo>
                  <a:lnTo>
                    <a:pt x="2155" y="2033"/>
                  </a:lnTo>
                  <a:lnTo>
                    <a:pt x="2208" y="1985"/>
                  </a:lnTo>
                  <a:lnTo>
                    <a:pt x="2262" y="1939"/>
                  </a:lnTo>
                  <a:lnTo>
                    <a:pt x="2319" y="1895"/>
                  </a:lnTo>
                  <a:lnTo>
                    <a:pt x="2378" y="1854"/>
                  </a:lnTo>
                  <a:lnTo>
                    <a:pt x="2439" y="1814"/>
                  </a:lnTo>
                  <a:lnTo>
                    <a:pt x="2502" y="1778"/>
                  </a:lnTo>
                  <a:lnTo>
                    <a:pt x="2566" y="1743"/>
                  </a:lnTo>
                  <a:lnTo>
                    <a:pt x="2632" y="1712"/>
                  </a:lnTo>
                  <a:lnTo>
                    <a:pt x="2700" y="1683"/>
                  </a:lnTo>
                  <a:lnTo>
                    <a:pt x="2770" y="1656"/>
                  </a:lnTo>
                  <a:lnTo>
                    <a:pt x="2841" y="1633"/>
                  </a:lnTo>
                  <a:lnTo>
                    <a:pt x="2914" y="1612"/>
                  </a:lnTo>
                  <a:lnTo>
                    <a:pt x="2988" y="1595"/>
                  </a:lnTo>
                  <a:lnTo>
                    <a:pt x="3063" y="1580"/>
                  </a:lnTo>
                  <a:lnTo>
                    <a:pt x="3139" y="1569"/>
                  </a:lnTo>
                  <a:lnTo>
                    <a:pt x="3216" y="1560"/>
                  </a:lnTo>
                  <a:lnTo>
                    <a:pt x="3295" y="1555"/>
                  </a:lnTo>
                  <a:lnTo>
                    <a:pt x="3374" y="1554"/>
                  </a:lnTo>
                  <a:lnTo>
                    <a:pt x="3454" y="1555"/>
                  </a:lnTo>
                  <a:lnTo>
                    <a:pt x="3532" y="1560"/>
                  </a:lnTo>
                  <a:lnTo>
                    <a:pt x="3610" y="1569"/>
                  </a:lnTo>
                  <a:lnTo>
                    <a:pt x="3686" y="1580"/>
                  </a:lnTo>
                  <a:lnTo>
                    <a:pt x="3761" y="1595"/>
                  </a:lnTo>
                  <a:lnTo>
                    <a:pt x="3835" y="1612"/>
                  </a:lnTo>
                  <a:lnTo>
                    <a:pt x="3908" y="1633"/>
                  </a:lnTo>
                  <a:lnTo>
                    <a:pt x="3979" y="1656"/>
                  </a:lnTo>
                  <a:lnTo>
                    <a:pt x="4048" y="1683"/>
                  </a:lnTo>
                  <a:lnTo>
                    <a:pt x="4116" y="1712"/>
                  </a:lnTo>
                  <a:lnTo>
                    <a:pt x="4183" y="1743"/>
                  </a:lnTo>
                  <a:lnTo>
                    <a:pt x="4247" y="1778"/>
                  </a:lnTo>
                  <a:lnTo>
                    <a:pt x="4310" y="1814"/>
                  </a:lnTo>
                  <a:lnTo>
                    <a:pt x="4371" y="1854"/>
                  </a:lnTo>
                  <a:lnTo>
                    <a:pt x="4430" y="1895"/>
                  </a:lnTo>
                  <a:lnTo>
                    <a:pt x="4486" y="1939"/>
                  </a:lnTo>
                  <a:lnTo>
                    <a:pt x="4541" y="1985"/>
                  </a:lnTo>
                  <a:lnTo>
                    <a:pt x="4593" y="2033"/>
                  </a:lnTo>
                  <a:lnTo>
                    <a:pt x="4643" y="2083"/>
                  </a:lnTo>
                  <a:lnTo>
                    <a:pt x="4691" y="2136"/>
                  </a:lnTo>
                  <a:lnTo>
                    <a:pt x="4736" y="2190"/>
                  </a:lnTo>
                  <a:lnTo>
                    <a:pt x="4779" y="2246"/>
                  </a:lnTo>
                  <a:lnTo>
                    <a:pt x="4819" y="2304"/>
                  </a:lnTo>
                  <a:lnTo>
                    <a:pt x="4856" y="2363"/>
                  </a:lnTo>
                  <a:lnTo>
                    <a:pt x="4890" y="2424"/>
                  </a:lnTo>
                  <a:lnTo>
                    <a:pt x="4922" y="2487"/>
                  </a:lnTo>
                  <a:lnTo>
                    <a:pt x="4950" y="2551"/>
                  </a:lnTo>
                  <a:lnTo>
                    <a:pt x="4976" y="2617"/>
                  </a:lnTo>
                  <a:lnTo>
                    <a:pt x="4998" y="2683"/>
                  </a:lnTo>
                  <a:lnTo>
                    <a:pt x="5017" y="2751"/>
                  </a:lnTo>
                  <a:lnTo>
                    <a:pt x="5033" y="2821"/>
                  </a:lnTo>
                  <a:lnTo>
                    <a:pt x="5045" y="2891"/>
                  </a:lnTo>
                  <a:lnTo>
                    <a:pt x="5054" y="2962"/>
                  </a:lnTo>
                  <a:lnTo>
                    <a:pt x="5060" y="3035"/>
                  </a:lnTo>
                  <a:lnTo>
                    <a:pt x="5062" y="3108"/>
                  </a:lnTo>
                  <a:lnTo>
                    <a:pt x="5060" y="3181"/>
                  </a:lnTo>
                  <a:lnTo>
                    <a:pt x="5054" y="3253"/>
                  </a:lnTo>
                  <a:lnTo>
                    <a:pt x="5045" y="3324"/>
                  </a:lnTo>
                  <a:lnTo>
                    <a:pt x="5033" y="3395"/>
                  </a:lnTo>
                  <a:lnTo>
                    <a:pt x="5017" y="3464"/>
                  </a:lnTo>
                  <a:lnTo>
                    <a:pt x="4998" y="3532"/>
                  </a:lnTo>
                  <a:lnTo>
                    <a:pt x="4976" y="3599"/>
                  </a:lnTo>
                  <a:lnTo>
                    <a:pt x="4950" y="3664"/>
                  </a:lnTo>
                  <a:lnTo>
                    <a:pt x="4922" y="3728"/>
                  </a:lnTo>
                  <a:lnTo>
                    <a:pt x="4890" y="3791"/>
                  </a:lnTo>
                  <a:lnTo>
                    <a:pt x="4856" y="3852"/>
                  </a:lnTo>
                  <a:lnTo>
                    <a:pt x="4819" y="3912"/>
                  </a:lnTo>
                  <a:lnTo>
                    <a:pt x="4779" y="3969"/>
                  </a:lnTo>
                  <a:lnTo>
                    <a:pt x="4736" y="4025"/>
                  </a:lnTo>
                  <a:lnTo>
                    <a:pt x="4691" y="4080"/>
                  </a:lnTo>
                  <a:lnTo>
                    <a:pt x="4643" y="4132"/>
                  </a:lnTo>
                  <a:lnTo>
                    <a:pt x="4593" y="4182"/>
                  </a:lnTo>
                  <a:lnTo>
                    <a:pt x="4541" y="4230"/>
                  </a:lnTo>
                  <a:lnTo>
                    <a:pt x="4486" y="4276"/>
                  </a:lnTo>
                  <a:lnTo>
                    <a:pt x="4430" y="4320"/>
                  </a:lnTo>
                  <a:lnTo>
                    <a:pt x="4371" y="4362"/>
                  </a:lnTo>
                  <a:lnTo>
                    <a:pt x="4310" y="4401"/>
                  </a:lnTo>
                  <a:lnTo>
                    <a:pt x="4247" y="4438"/>
                  </a:lnTo>
                  <a:lnTo>
                    <a:pt x="4183" y="4472"/>
                  </a:lnTo>
                  <a:lnTo>
                    <a:pt x="4116" y="4504"/>
                  </a:lnTo>
                  <a:lnTo>
                    <a:pt x="4048" y="4533"/>
                  </a:lnTo>
                  <a:lnTo>
                    <a:pt x="3979" y="4559"/>
                  </a:lnTo>
                  <a:lnTo>
                    <a:pt x="3908" y="4582"/>
                  </a:lnTo>
                  <a:lnTo>
                    <a:pt x="3835" y="4603"/>
                  </a:lnTo>
                  <a:lnTo>
                    <a:pt x="3761" y="4621"/>
                  </a:lnTo>
                  <a:lnTo>
                    <a:pt x="3686" y="4635"/>
                  </a:lnTo>
                  <a:lnTo>
                    <a:pt x="3610" y="4647"/>
                  </a:lnTo>
                  <a:lnTo>
                    <a:pt x="3532" y="4655"/>
                  </a:lnTo>
                  <a:lnTo>
                    <a:pt x="3454" y="4660"/>
                  </a:lnTo>
                  <a:lnTo>
                    <a:pt x="3374" y="4662"/>
                  </a:lnTo>
                  <a:lnTo>
                    <a:pt x="3295" y="4660"/>
                  </a:lnTo>
                  <a:lnTo>
                    <a:pt x="3216" y="4655"/>
                  </a:lnTo>
                  <a:lnTo>
                    <a:pt x="3139" y="4647"/>
                  </a:lnTo>
                  <a:lnTo>
                    <a:pt x="3063" y="4635"/>
                  </a:lnTo>
                  <a:lnTo>
                    <a:pt x="2988" y="4621"/>
                  </a:lnTo>
                  <a:lnTo>
                    <a:pt x="2914" y="4603"/>
                  </a:lnTo>
                  <a:lnTo>
                    <a:pt x="2841" y="4582"/>
                  </a:lnTo>
                  <a:lnTo>
                    <a:pt x="2770" y="4559"/>
                  </a:lnTo>
                  <a:lnTo>
                    <a:pt x="2700" y="4533"/>
                  </a:lnTo>
                  <a:lnTo>
                    <a:pt x="2632" y="4504"/>
                  </a:lnTo>
                  <a:lnTo>
                    <a:pt x="2566" y="4472"/>
                  </a:lnTo>
                  <a:lnTo>
                    <a:pt x="2502" y="4438"/>
                  </a:lnTo>
                  <a:lnTo>
                    <a:pt x="2439" y="4401"/>
                  </a:lnTo>
                  <a:lnTo>
                    <a:pt x="2378" y="4362"/>
                  </a:lnTo>
                  <a:lnTo>
                    <a:pt x="2319" y="4320"/>
                  </a:lnTo>
                  <a:lnTo>
                    <a:pt x="2262" y="4276"/>
                  </a:lnTo>
                  <a:lnTo>
                    <a:pt x="2208" y="4230"/>
                  </a:lnTo>
                  <a:lnTo>
                    <a:pt x="2155" y="4182"/>
                  </a:lnTo>
                  <a:lnTo>
                    <a:pt x="2105" y="4132"/>
                  </a:lnTo>
                  <a:lnTo>
                    <a:pt x="2058" y="4080"/>
                  </a:lnTo>
                  <a:lnTo>
                    <a:pt x="2013" y="4025"/>
                  </a:lnTo>
                  <a:lnTo>
                    <a:pt x="1970" y="3969"/>
                  </a:lnTo>
                  <a:lnTo>
                    <a:pt x="1930" y="3912"/>
                  </a:lnTo>
                  <a:lnTo>
                    <a:pt x="1893" y="3852"/>
                  </a:lnTo>
                  <a:lnTo>
                    <a:pt x="1859" y="3791"/>
                  </a:lnTo>
                  <a:lnTo>
                    <a:pt x="1827" y="3728"/>
                  </a:lnTo>
                  <a:lnTo>
                    <a:pt x="1799" y="3664"/>
                  </a:lnTo>
                  <a:lnTo>
                    <a:pt x="1773" y="3599"/>
                  </a:lnTo>
                  <a:lnTo>
                    <a:pt x="1751" y="3532"/>
                  </a:lnTo>
                  <a:lnTo>
                    <a:pt x="1732" y="3464"/>
                  </a:lnTo>
                  <a:lnTo>
                    <a:pt x="1716" y="3395"/>
                  </a:lnTo>
                  <a:lnTo>
                    <a:pt x="1703" y="3324"/>
                  </a:lnTo>
                  <a:lnTo>
                    <a:pt x="1694" y="3253"/>
                  </a:lnTo>
                  <a:lnTo>
                    <a:pt x="1689" y="3181"/>
                  </a:lnTo>
                  <a:lnTo>
                    <a:pt x="1687" y="3108"/>
                  </a:lnTo>
                  <a:close/>
                </a:path>
              </a:pathLst>
            </a:custGeom>
            <a:noFill/>
            <a:ln w="27432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485" name="docshape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" y="1089"/>
              <a:ext cx="4338" cy="2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ocshape26"/>
            <p:cNvSpPr>
              <a:spLocks/>
            </p:cNvSpPr>
            <p:nvPr/>
          </p:nvSpPr>
          <p:spPr bwMode="auto">
            <a:xfrm>
              <a:off x="1343" y="-99"/>
              <a:ext cx="2357" cy="1589"/>
            </a:xfrm>
            <a:custGeom>
              <a:avLst/>
              <a:gdLst>
                <a:gd name="T0" fmla="+- 0 3121 1343"/>
                <a:gd name="T1" fmla="*/ T0 w 2357"/>
                <a:gd name="T2" fmla="+- 0 -99 -99"/>
                <a:gd name="T3" fmla="*/ -99 h 1589"/>
                <a:gd name="T4" fmla="+- 0 3037 1343"/>
                <a:gd name="T5" fmla="*/ T4 w 2357"/>
                <a:gd name="T6" fmla="+- 0 -97 -99"/>
                <a:gd name="T7" fmla="*/ -97 h 1589"/>
                <a:gd name="T8" fmla="+- 0 2955 1343"/>
                <a:gd name="T9" fmla="*/ T8 w 2357"/>
                <a:gd name="T10" fmla="+- 0 -92 -99"/>
                <a:gd name="T11" fmla="*/ -92 h 1589"/>
                <a:gd name="T12" fmla="+- 0 2875 1343"/>
                <a:gd name="T13" fmla="*/ T12 w 2357"/>
                <a:gd name="T14" fmla="+- 0 -82 -99"/>
                <a:gd name="T15" fmla="*/ -82 h 1589"/>
                <a:gd name="T16" fmla="+- 0 2799 1343"/>
                <a:gd name="T17" fmla="*/ T16 w 2357"/>
                <a:gd name="T18" fmla="+- 0 -67 -99"/>
                <a:gd name="T19" fmla="*/ -67 h 1589"/>
                <a:gd name="T20" fmla="+- 0 2728 1343"/>
                <a:gd name="T21" fmla="*/ T20 w 2357"/>
                <a:gd name="T22" fmla="+- 0 -45 -99"/>
                <a:gd name="T23" fmla="*/ -45 h 1589"/>
                <a:gd name="T24" fmla="+- 0 2620 1343"/>
                <a:gd name="T25" fmla="*/ T24 w 2357"/>
                <a:gd name="T26" fmla="+- 0 4 -99"/>
                <a:gd name="T27" fmla="*/ 4 h 1589"/>
                <a:gd name="T28" fmla="+- 0 2566 1343"/>
                <a:gd name="T29" fmla="*/ T28 w 2357"/>
                <a:gd name="T30" fmla="+- 0 35 -99"/>
                <a:gd name="T31" fmla="*/ 35 h 1589"/>
                <a:gd name="T32" fmla="+- 0 2524 1343"/>
                <a:gd name="T33" fmla="*/ T32 w 2357"/>
                <a:gd name="T34" fmla="+- 0 62 -99"/>
                <a:gd name="T35" fmla="*/ 62 h 1589"/>
                <a:gd name="T36" fmla="+- 0 2481 1343"/>
                <a:gd name="T37" fmla="*/ T36 w 2357"/>
                <a:gd name="T38" fmla="+- 0 35 -99"/>
                <a:gd name="T39" fmla="*/ 35 h 1589"/>
                <a:gd name="T40" fmla="+- 0 2427 1343"/>
                <a:gd name="T41" fmla="*/ T40 w 2357"/>
                <a:gd name="T42" fmla="+- 0 4 -99"/>
                <a:gd name="T43" fmla="*/ 4 h 1589"/>
                <a:gd name="T44" fmla="+- 0 2370 1343"/>
                <a:gd name="T45" fmla="*/ T44 w 2357"/>
                <a:gd name="T46" fmla="+- 0 -24 -99"/>
                <a:gd name="T47" fmla="*/ -24 h 1589"/>
                <a:gd name="T48" fmla="+- 0 2244 1343"/>
                <a:gd name="T49" fmla="*/ T48 w 2357"/>
                <a:gd name="T50" fmla="+- 0 -67 -99"/>
                <a:gd name="T51" fmla="*/ -67 h 1589"/>
                <a:gd name="T52" fmla="+- 0 2167 1343"/>
                <a:gd name="T53" fmla="*/ T52 w 2357"/>
                <a:gd name="T54" fmla="+- 0 -82 -99"/>
                <a:gd name="T55" fmla="*/ -82 h 1589"/>
                <a:gd name="T56" fmla="+- 0 2088 1343"/>
                <a:gd name="T57" fmla="*/ T56 w 2357"/>
                <a:gd name="T58" fmla="+- 0 -92 -99"/>
                <a:gd name="T59" fmla="*/ -92 h 1589"/>
                <a:gd name="T60" fmla="+- 0 2007 1343"/>
                <a:gd name="T61" fmla="*/ T60 w 2357"/>
                <a:gd name="T62" fmla="+- 0 -97 -99"/>
                <a:gd name="T63" fmla="*/ -97 h 1589"/>
                <a:gd name="T64" fmla="+- 0 1924 1343"/>
                <a:gd name="T65" fmla="*/ T64 w 2357"/>
                <a:gd name="T66" fmla="+- 0 -99 -99"/>
                <a:gd name="T67" fmla="*/ -99 h 1589"/>
                <a:gd name="T68" fmla="+- 0 1843 1343"/>
                <a:gd name="T69" fmla="*/ T68 w 2357"/>
                <a:gd name="T70" fmla="+- 0 -89 -99"/>
                <a:gd name="T71" fmla="*/ -89 h 1589"/>
                <a:gd name="T72" fmla="+- 0 1764 1343"/>
                <a:gd name="T73" fmla="*/ T72 w 2357"/>
                <a:gd name="T74" fmla="+- 0 -75 -99"/>
                <a:gd name="T75" fmla="*/ -75 h 1589"/>
                <a:gd name="T76" fmla="+- 0 1687 1343"/>
                <a:gd name="T77" fmla="*/ T76 w 2357"/>
                <a:gd name="T78" fmla="+- 0 -56 -99"/>
                <a:gd name="T79" fmla="*/ -56 h 1589"/>
                <a:gd name="T80" fmla="+- 0 1614 1343"/>
                <a:gd name="T81" fmla="*/ T80 w 2357"/>
                <a:gd name="T82" fmla="+- 0 -32 -99"/>
                <a:gd name="T83" fmla="*/ -32 h 1589"/>
                <a:gd name="T84" fmla="+- 0 1544 1343"/>
                <a:gd name="T85" fmla="*/ T84 w 2357"/>
                <a:gd name="T86" fmla="+- 0 -3 -99"/>
                <a:gd name="T87" fmla="*/ -3 h 1589"/>
                <a:gd name="T88" fmla="+- 0 1481 1343"/>
                <a:gd name="T89" fmla="*/ T88 w 2357"/>
                <a:gd name="T90" fmla="+- 0 48 -99"/>
                <a:gd name="T91" fmla="*/ 48 h 1589"/>
                <a:gd name="T92" fmla="+- 0 1429 1343"/>
                <a:gd name="T93" fmla="*/ T92 w 2357"/>
                <a:gd name="T94" fmla="+- 0 101 -99"/>
                <a:gd name="T95" fmla="*/ 101 h 1589"/>
                <a:gd name="T96" fmla="+- 0 1386 1343"/>
                <a:gd name="T97" fmla="*/ T96 w 2357"/>
                <a:gd name="T98" fmla="+- 0 157 -99"/>
                <a:gd name="T99" fmla="*/ 157 h 1589"/>
                <a:gd name="T100" fmla="+- 0 1354 1343"/>
                <a:gd name="T101" fmla="*/ T100 w 2357"/>
                <a:gd name="T102" fmla="+- 0 212 -99"/>
                <a:gd name="T103" fmla="*/ 212 h 1589"/>
                <a:gd name="T104" fmla="+- 0 1343 1343"/>
                <a:gd name="T105" fmla="*/ T104 w 2357"/>
                <a:gd name="T106" fmla="+- 0 277 -99"/>
                <a:gd name="T107" fmla="*/ 277 h 1589"/>
                <a:gd name="T108" fmla="+- 0 1348 1343"/>
                <a:gd name="T109" fmla="*/ T108 w 2357"/>
                <a:gd name="T110" fmla="+- 0 340 -99"/>
                <a:gd name="T111" fmla="*/ 340 h 1589"/>
                <a:gd name="T112" fmla="+- 0 1366 1343"/>
                <a:gd name="T113" fmla="*/ T112 w 2357"/>
                <a:gd name="T114" fmla="+- 0 402 -99"/>
                <a:gd name="T115" fmla="*/ 402 h 1589"/>
                <a:gd name="T116" fmla="+- 0 1391 1343"/>
                <a:gd name="T117" fmla="*/ T116 w 2357"/>
                <a:gd name="T118" fmla="+- 0 460 -99"/>
                <a:gd name="T119" fmla="*/ 460 h 1589"/>
                <a:gd name="T120" fmla="+- 0 2524 1343"/>
                <a:gd name="T121" fmla="*/ T120 w 2357"/>
                <a:gd name="T122" fmla="+- 0 1490 -99"/>
                <a:gd name="T123" fmla="*/ 1490 h 1589"/>
                <a:gd name="T124" fmla="+- 0 3641 1343"/>
                <a:gd name="T125" fmla="*/ T124 w 2357"/>
                <a:gd name="T126" fmla="+- 0 460 -99"/>
                <a:gd name="T127" fmla="*/ 460 h 1589"/>
                <a:gd name="T128" fmla="+- 0 3674 1343"/>
                <a:gd name="T129" fmla="*/ T128 w 2357"/>
                <a:gd name="T130" fmla="+- 0 402 -99"/>
                <a:gd name="T131" fmla="*/ 402 h 1589"/>
                <a:gd name="T132" fmla="+- 0 3693 1343"/>
                <a:gd name="T133" fmla="*/ T132 w 2357"/>
                <a:gd name="T134" fmla="+- 0 340 -99"/>
                <a:gd name="T135" fmla="*/ 340 h 1589"/>
                <a:gd name="T136" fmla="+- 0 3700 1343"/>
                <a:gd name="T137" fmla="*/ T136 w 2357"/>
                <a:gd name="T138" fmla="+- 0 277 -99"/>
                <a:gd name="T139" fmla="*/ 277 h 1589"/>
                <a:gd name="T140" fmla="+- 0 3695 1343"/>
                <a:gd name="T141" fmla="*/ T140 w 2357"/>
                <a:gd name="T142" fmla="+- 0 212 -99"/>
                <a:gd name="T143" fmla="*/ 212 h 1589"/>
                <a:gd name="T144" fmla="+- 0 3658 1343"/>
                <a:gd name="T145" fmla="*/ T144 w 2357"/>
                <a:gd name="T146" fmla="+- 0 157 -99"/>
                <a:gd name="T147" fmla="*/ 157 h 1589"/>
                <a:gd name="T148" fmla="+- 0 3610 1343"/>
                <a:gd name="T149" fmla="*/ T148 w 2357"/>
                <a:gd name="T150" fmla="+- 0 101 -99"/>
                <a:gd name="T151" fmla="*/ 101 h 1589"/>
                <a:gd name="T152" fmla="+- 0 3554 1343"/>
                <a:gd name="T153" fmla="*/ T152 w 2357"/>
                <a:gd name="T154" fmla="+- 0 48 -99"/>
                <a:gd name="T155" fmla="*/ 48 h 1589"/>
                <a:gd name="T156" fmla="+- 0 3491 1343"/>
                <a:gd name="T157" fmla="*/ T156 w 2357"/>
                <a:gd name="T158" fmla="+- 0 -3 -99"/>
                <a:gd name="T159" fmla="*/ -3 h 1589"/>
                <a:gd name="T160" fmla="+- 0 3420 1343"/>
                <a:gd name="T161" fmla="*/ T160 w 2357"/>
                <a:gd name="T162" fmla="+- 0 -32 -99"/>
                <a:gd name="T163" fmla="*/ -32 h 1589"/>
                <a:gd name="T164" fmla="+- 0 3347 1343"/>
                <a:gd name="T165" fmla="*/ T164 w 2357"/>
                <a:gd name="T166" fmla="+- 0 -56 -99"/>
                <a:gd name="T167" fmla="*/ -56 h 1589"/>
                <a:gd name="T168" fmla="+- 0 3272 1343"/>
                <a:gd name="T169" fmla="*/ T168 w 2357"/>
                <a:gd name="T170" fmla="+- 0 -75 -99"/>
                <a:gd name="T171" fmla="*/ -75 h 1589"/>
                <a:gd name="T172" fmla="+- 0 3197 1343"/>
                <a:gd name="T173" fmla="*/ T172 w 2357"/>
                <a:gd name="T174" fmla="+- 0 -89 -99"/>
                <a:gd name="T175" fmla="*/ -89 h 1589"/>
                <a:gd name="T176" fmla="+- 0 3121 1343"/>
                <a:gd name="T177" fmla="*/ T176 w 2357"/>
                <a:gd name="T178" fmla="+- 0 -99 -99"/>
                <a:gd name="T179" fmla="*/ -99 h 15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2357" h="1589">
                  <a:moveTo>
                    <a:pt x="1778" y="0"/>
                  </a:moveTo>
                  <a:lnTo>
                    <a:pt x="1694" y="2"/>
                  </a:lnTo>
                  <a:lnTo>
                    <a:pt x="1612" y="7"/>
                  </a:lnTo>
                  <a:lnTo>
                    <a:pt x="1532" y="17"/>
                  </a:lnTo>
                  <a:lnTo>
                    <a:pt x="1456" y="32"/>
                  </a:lnTo>
                  <a:lnTo>
                    <a:pt x="1385" y="54"/>
                  </a:lnTo>
                  <a:lnTo>
                    <a:pt x="1277" y="103"/>
                  </a:lnTo>
                  <a:lnTo>
                    <a:pt x="1223" y="134"/>
                  </a:lnTo>
                  <a:lnTo>
                    <a:pt x="1181" y="161"/>
                  </a:lnTo>
                  <a:lnTo>
                    <a:pt x="1138" y="134"/>
                  </a:lnTo>
                  <a:lnTo>
                    <a:pt x="1084" y="103"/>
                  </a:lnTo>
                  <a:lnTo>
                    <a:pt x="1027" y="75"/>
                  </a:lnTo>
                  <a:lnTo>
                    <a:pt x="901" y="32"/>
                  </a:lnTo>
                  <a:lnTo>
                    <a:pt x="824" y="17"/>
                  </a:lnTo>
                  <a:lnTo>
                    <a:pt x="745" y="7"/>
                  </a:lnTo>
                  <a:lnTo>
                    <a:pt x="664" y="2"/>
                  </a:lnTo>
                  <a:lnTo>
                    <a:pt x="581" y="0"/>
                  </a:lnTo>
                  <a:lnTo>
                    <a:pt x="500" y="10"/>
                  </a:lnTo>
                  <a:lnTo>
                    <a:pt x="421" y="24"/>
                  </a:lnTo>
                  <a:lnTo>
                    <a:pt x="344" y="43"/>
                  </a:lnTo>
                  <a:lnTo>
                    <a:pt x="271" y="67"/>
                  </a:lnTo>
                  <a:lnTo>
                    <a:pt x="201" y="96"/>
                  </a:lnTo>
                  <a:lnTo>
                    <a:pt x="138" y="147"/>
                  </a:lnTo>
                  <a:lnTo>
                    <a:pt x="86" y="200"/>
                  </a:lnTo>
                  <a:lnTo>
                    <a:pt x="43" y="256"/>
                  </a:lnTo>
                  <a:lnTo>
                    <a:pt x="11" y="311"/>
                  </a:lnTo>
                  <a:lnTo>
                    <a:pt x="0" y="376"/>
                  </a:lnTo>
                  <a:lnTo>
                    <a:pt x="5" y="439"/>
                  </a:lnTo>
                  <a:lnTo>
                    <a:pt x="23" y="501"/>
                  </a:lnTo>
                  <a:lnTo>
                    <a:pt x="48" y="559"/>
                  </a:lnTo>
                  <a:lnTo>
                    <a:pt x="1181" y="1589"/>
                  </a:lnTo>
                  <a:lnTo>
                    <a:pt x="2298" y="559"/>
                  </a:lnTo>
                  <a:lnTo>
                    <a:pt x="2331" y="501"/>
                  </a:lnTo>
                  <a:lnTo>
                    <a:pt x="2350" y="439"/>
                  </a:lnTo>
                  <a:lnTo>
                    <a:pt x="2357" y="376"/>
                  </a:lnTo>
                  <a:lnTo>
                    <a:pt x="2352" y="311"/>
                  </a:lnTo>
                  <a:lnTo>
                    <a:pt x="2315" y="256"/>
                  </a:lnTo>
                  <a:lnTo>
                    <a:pt x="2267" y="200"/>
                  </a:lnTo>
                  <a:lnTo>
                    <a:pt x="2211" y="147"/>
                  </a:lnTo>
                  <a:lnTo>
                    <a:pt x="2148" y="96"/>
                  </a:lnTo>
                  <a:lnTo>
                    <a:pt x="2077" y="67"/>
                  </a:lnTo>
                  <a:lnTo>
                    <a:pt x="2004" y="43"/>
                  </a:lnTo>
                  <a:lnTo>
                    <a:pt x="1929" y="24"/>
                  </a:lnTo>
                  <a:lnTo>
                    <a:pt x="1854" y="10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docshape27"/>
            <p:cNvSpPr>
              <a:spLocks/>
            </p:cNvSpPr>
            <p:nvPr/>
          </p:nvSpPr>
          <p:spPr bwMode="auto">
            <a:xfrm>
              <a:off x="1343" y="-99"/>
              <a:ext cx="2357" cy="1589"/>
            </a:xfrm>
            <a:custGeom>
              <a:avLst/>
              <a:gdLst>
                <a:gd name="T0" fmla="+- 0 2524 1343"/>
                <a:gd name="T1" fmla="*/ T0 w 2357"/>
                <a:gd name="T2" fmla="+- 0 62 -99"/>
                <a:gd name="T3" fmla="*/ 62 h 1589"/>
                <a:gd name="T4" fmla="+- 0 2427 1343"/>
                <a:gd name="T5" fmla="*/ T4 w 2357"/>
                <a:gd name="T6" fmla="+- 0 4 -99"/>
                <a:gd name="T7" fmla="*/ 4 h 1589"/>
                <a:gd name="T8" fmla="+- 0 2370 1343"/>
                <a:gd name="T9" fmla="*/ T8 w 2357"/>
                <a:gd name="T10" fmla="+- 0 -24 -99"/>
                <a:gd name="T11" fmla="*/ -24 h 1589"/>
                <a:gd name="T12" fmla="+- 0 2244 1343"/>
                <a:gd name="T13" fmla="*/ T12 w 2357"/>
                <a:gd name="T14" fmla="+- 0 -67 -99"/>
                <a:gd name="T15" fmla="*/ -67 h 1589"/>
                <a:gd name="T16" fmla="+- 0 2167 1343"/>
                <a:gd name="T17" fmla="*/ T16 w 2357"/>
                <a:gd name="T18" fmla="+- 0 -82 -99"/>
                <a:gd name="T19" fmla="*/ -82 h 1589"/>
                <a:gd name="T20" fmla="+- 0 2088 1343"/>
                <a:gd name="T21" fmla="*/ T20 w 2357"/>
                <a:gd name="T22" fmla="+- 0 -92 -99"/>
                <a:gd name="T23" fmla="*/ -92 h 1589"/>
                <a:gd name="T24" fmla="+- 0 2007 1343"/>
                <a:gd name="T25" fmla="*/ T24 w 2357"/>
                <a:gd name="T26" fmla="+- 0 -97 -99"/>
                <a:gd name="T27" fmla="*/ -97 h 1589"/>
                <a:gd name="T28" fmla="+- 0 1924 1343"/>
                <a:gd name="T29" fmla="*/ T28 w 2357"/>
                <a:gd name="T30" fmla="+- 0 -99 -99"/>
                <a:gd name="T31" fmla="*/ -99 h 1589"/>
                <a:gd name="T32" fmla="+- 0 1843 1343"/>
                <a:gd name="T33" fmla="*/ T32 w 2357"/>
                <a:gd name="T34" fmla="+- 0 -89 -99"/>
                <a:gd name="T35" fmla="*/ -89 h 1589"/>
                <a:gd name="T36" fmla="+- 0 1764 1343"/>
                <a:gd name="T37" fmla="*/ T36 w 2357"/>
                <a:gd name="T38" fmla="+- 0 -75 -99"/>
                <a:gd name="T39" fmla="*/ -75 h 1589"/>
                <a:gd name="T40" fmla="+- 0 1687 1343"/>
                <a:gd name="T41" fmla="*/ T40 w 2357"/>
                <a:gd name="T42" fmla="+- 0 -56 -99"/>
                <a:gd name="T43" fmla="*/ -56 h 1589"/>
                <a:gd name="T44" fmla="+- 0 1614 1343"/>
                <a:gd name="T45" fmla="*/ T44 w 2357"/>
                <a:gd name="T46" fmla="+- 0 -32 -99"/>
                <a:gd name="T47" fmla="*/ -32 h 1589"/>
                <a:gd name="T48" fmla="+- 0 1544 1343"/>
                <a:gd name="T49" fmla="*/ T48 w 2357"/>
                <a:gd name="T50" fmla="+- 0 -3 -99"/>
                <a:gd name="T51" fmla="*/ -3 h 1589"/>
                <a:gd name="T52" fmla="+- 0 1481 1343"/>
                <a:gd name="T53" fmla="*/ T52 w 2357"/>
                <a:gd name="T54" fmla="+- 0 48 -99"/>
                <a:gd name="T55" fmla="*/ 48 h 1589"/>
                <a:gd name="T56" fmla="+- 0 1429 1343"/>
                <a:gd name="T57" fmla="*/ T56 w 2357"/>
                <a:gd name="T58" fmla="+- 0 101 -99"/>
                <a:gd name="T59" fmla="*/ 101 h 1589"/>
                <a:gd name="T60" fmla="+- 0 1386 1343"/>
                <a:gd name="T61" fmla="*/ T60 w 2357"/>
                <a:gd name="T62" fmla="+- 0 157 -99"/>
                <a:gd name="T63" fmla="*/ 157 h 1589"/>
                <a:gd name="T64" fmla="+- 0 1354 1343"/>
                <a:gd name="T65" fmla="*/ T64 w 2357"/>
                <a:gd name="T66" fmla="+- 0 212 -99"/>
                <a:gd name="T67" fmla="*/ 212 h 1589"/>
                <a:gd name="T68" fmla="+- 0 1343 1343"/>
                <a:gd name="T69" fmla="*/ T68 w 2357"/>
                <a:gd name="T70" fmla="+- 0 277 -99"/>
                <a:gd name="T71" fmla="*/ 277 h 1589"/>
                <a:gd name="T72" fmla="+- 0 1348 1343"/>
                <a:gd name="T73" fmla="*/ T72 w 2357"/>
                <a:gd name="T74" fmla="+- 0 340 -99"/>
                <a:gd name="T75" fmla="*/ 340 h 1589"/>
                <a:gd name="T76" fmla="+- 0 1366 1343"/>
                <a:gd name="T77" fmla="*/ T76 w 2357"/>
                <a:gd name="T78" fmla="+- 0 402 -99"/>
                <a:gd name="T79" fmla="*/ 402 h 1589"/>
                <a:gd name="T80" fmla="+- 0 1391 1343"/>
                <a:gd name="T81" fmla="*/ T80 w 2357"/>
                <a:gd name="T82" fmla="+- 0 460 -99"/>
                <a:gd name="T83" fmla="*/ 460 h 1589"/>
                <a:gd name="T84" fmla="+- 0 2524 1343"/>
                <a:gd name="T85" fmla="*/ T84 w 2357"/>
                <a:gd name="T86" fmla="+- 0 1490 -99"/>
                <a:gd name="T87" fmla="*/ 1490 h 1589"/>
                <a:gd name="T88" fmla="+- 0 3641 1343"/>
                <a:gd name="T89" fmla="*/ T88 w 2357"/>
                <a:gd name="T90" fmla="+- 0 460 -99"/>
                <a:gd name="T91" fmla="*/ 460 h 1589"/>
                <a:gd name="T92" fmla="+- 0 3674 1343"/>
                <a:gd name="T93" fmla="*/ T92 w 2357"/>
                <a:gd name="T94" fmla="+- 0 402 -99"/>
                <a:gd name="T95" fmla="*/ 402 h 1589"/>
                <a:gd name="T96" fmla="+- 0 3693 1343"/>
                <a:gd name="T97" fmla="*/ T96 w 2357"/>
                <a:gd name="T98" fmla="+- 0 340 -99"/>
                <a:gd name="T99" fmla="*/ 340 h 1589"/>
                <a:gd name="T100" fmla="+- 0 3700 1343"/>
                <a:gd name="T101" fmla="*/ T100 w 2357"/>
                <a:gd name="T102" fmla="+- 0 277 -99"/>
                <a:gd name="T103" fmla="*/ 277 h 1589"/>
                <a:gd name="T104" fmla="+- 0 3695 1343"/>
                <a:gd name="T105" fmla="*/ T104 w 2357"/>
                <a:gd name="T106" fmla="+- 0 212 -99"/>
                <a:gd name="T107" fmla="*/ 212 h 1589"/>
                <a:gd name="T108" fmla="+- 0 3658 1343"/>
                <a:gd name="T109" fmla="*/ T108 w 2357"/>
                <a:gd name="T110" fmla="+- 0 157 -99"/>
                <a:gd name="T111" fmla="*/ 157 h 1589"/>
                <a:gd name="T112" fmla="+- 0 3610 1343"/>
                <a:gd name="T113" fmla="*/ T112 w 2357"/>
                <a:gd name="T114" fmla="+- 0 101 -99"/>
                <a:gd name="T115" fmla="*/ 101 h 1589"/>
                <a:gd name="T116" fmla="+- 0 3554 1343"/>
                <a:gd name="T117" fmla="*/ T116 w 2357"/>
                <a:gd name="T118" fmla="+- 0 48 -99"/>
                <a:gd name="T119" fmla="*/ 48 h 1589"/>
                <a:gd name="T120" fmla="+- 0 3491 1343"/>
                <a:gd name="T121" fmla="*/ T120 w 2357"/>
                <a:gd name="T122" fmla="+- 0 -3 -99"/>
                <a:gd name="T123" fmla="*/ -3 h 1589"/>
                <a:gd name="T124" fmla="+- 0 3420 1343"/>
                <a:gd name="T125" fmla="*/ T124 w 2357"/>
                <a:gd name="T126" fmla="+- 0 -32 -99"/>
                <a:gd name="T127" fmla="*/ -32 h 1589"/>
                <a:gd name="T128" fmla="+- 0 3347 1343"/>
                <a:gd name="T129" fmla="*/ T128 w 2357"/>
                <a:gd name="T130" fmla="+- 0 -56 -99"/>
                <a:gd name="T131" fmla="*/ -56 h 1589"/>
                <a:gd name="T132" fmla="+- 0 3272 1343"/>
                <a:gd name="T133" fmla="*/ T132 w 2357"/>
                <a:gd name="T134" fmla="+- 0 -75 -99"/>
                <a:gd name="T135" fmla="*/ -75 h 1589"/>
                <a:gd name="T136" fmla="+- 0 3197 1343"/>
                <a:gd name="T137" fmla="*/ T136 w 2357"/>
                <a:gd name="T138" fmla="+- 0 -89 -99"/>
                <a:gd name="T139" fmla="*/ -89 h 1589"/>
                <a:gd name="T140" fmla="+- 0 3121 1343"/>
                <a:gd name="T141" fmla="*/ T140 w 2357"/>
                <a:gd name="T142" fmla="+- 0 -99 -99"/>
                <a:gd name="T143" fmla="*/ -99 h 1589"/>
                <a:gd name="T144" fmla="+- 0 3037 1343"/>
                <a:gd name="T145" fmla="*/ T144 w 2357"/>
                <a:gd name="T146" fmla="+- 0 -97 -99"/>
                <a:gd name="T147" fmla="*/ -97 h 1589"/>
                <a:gd name="T148" fmla="+- 0 2955 1343"/>
                <a:gd name="T149" fmla="*/ T148 w 2357"/>
                <a:gd name="T150" fmla="+- 0 -92 -99"/>
                <a:gd name="T151" fmla="*/ -92 h 1589"/>
                <a:gd name="T152" fmla="+- 0 2875 1343"/>
                <a:gd name="T153" fmla="*/ T152 w 2357"/>
                <a:gd name="T154" fmla="+- 0 -82 -99"/>
                <a:gd name="T155" fmla="*/ -82 h 1589"/>
                <a:gd name="T156" fmla="+- 0 2799 1343"/>
                <a:gd name="T157" fmla="*/ T156 w 2357"/>
                <a:gd name="T158" fmla="+- 0 -67 -99"/>
                <a:gd name="T159" fmla="*/ -67 h 1589"/>
                <a:gd name="T160" fmla="+- 0 2728 1343"/>
                <a:gd name="T161" fmla="*/ T160 w 2357"/>
                <a:gd name="T162" fmla="+- 0 -45 -99"/>
                <a:gd name="T163" fmla="*/ -45 h 1589"/>
                <a:gd name="T164" fmla="+- 0 2620 1343"/>
                <a:gd name="T165" fmla="*/ T164 w 2357"/>
                <a:gd name="T166" fmla="+- 0 4 -99"/>
                <a:gd name="T167" fmla="*/ 4 h 1589"/>
                <a:gd name="T168" fmla="+- 0 2566 1343"/>
                <a:gd name="T169" fmla="*/ T168 w 2357"/>
                <a:gd name="T170" fmla="+- 0 35 -99"/>
                <a:gd name="T171" fmla="*/ 35 h 1589"/>
                <a:gd name="T172" fmla="+- 0 2524 1343"/>
                <a:gd name="T173" fmla="*/ T172 w 2357"/>
                <a:gd name="T174" fmla="+- 0 62 -99"/>
                <a:gd name="T175" fmla="*/ 62 h 15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2357" h="1589">
                  <a:moveTo>
                    <a:pt x="1181" y="161"/>
                  </a:moveTo>
                  <a:lnTo>
                    <a:pt x="1084" y="103"/>
                  </a:lnTo>
                  <a:lnTo>
                    <a:pt x="1027" y="75"/>
                  </a:lnTo>
                  <a:lnTo>
                    <a:pt x="901" y="32"/>
                  </a:lnTo>
                  <a:lnTo>
                    <a:pt x="824" y="17"/>
                  </a:lnTo>
                  <a:lnTo>
                    <a:pt x="745" y="7"/>
                  </a:lnTo>
                  <a:lnTo>
                    <a:pt x="664" y="2"/>
                  </a:lnTo>
                  <a:lnTo>
                    <a:pt x="581" y="0"/>
                  </a:lnTo>
                  <a:lnTo>
                    <a:pt x="500" y="10"/>
                  </a:lnTo>
                  <a:lnTo>
                    <a:pt x="421" y="24"/>
                  </a:lnTo>
                  <a:lnTo>
                    <a:pt x="344" y="43"/>
                  </a:lnTo>
                  <a:lnTo>
                    <a:pt x="271" y="67"/>
                  </a:lnTo>
                  <a:lnTo>
                    <a:pt x="201" y="96"/>
                  </a:lnTo>
                  <a:lnTo>
                    <a:pt x="138" y="147"/>
                  </a:lnTo>
                  <a:lnTo>
                    <a:pt x="86" y="200"/>
                  </a:lnTo>
                  <a:lnTo>
                    <a:pt x="43" y="256"/>
                  </a:lnTo>
                  <a:lnTo>
                    <a:pt x="11" y="311"/>
                  </a:lnTo>
                  <a:lnTo>
                    <a:pt x="0" y="376"/>
                  </a:lnTo>
                  <a:lnTo>
                    <a:pt x="5" y="439"/>
                  </a:lnTo>
                  <a:lnTo>
                    <a:pt x="23" y="501"/>
                  </a:lnTo>
                  <a:lnTo>
                    <a:pt x="48" y="559"/>
                  </a:lnTo>
                  <a:lnTo>
                    <a:pt x="1181" y="1589"/>
                  </a:lnTo>
                  <a:lnTo>
                    <a:pt x="2298" y="559"/>
                  </a:lnTo>
                  <a:lnTo>
                    <a:pt x="2331" y="501"/>
                  </a:lnTo>
                  <a:lnTo>
                    <a:pt x="2350" y="439"/>
                  </a:lnTo>
                  <a:lnTo>
                    <a:pt x="2357" y="376"/>
                  </a:lnTo>
                  <a:lnTo>
                    <a:pt x="2352" y="311"/>
                  </a:lnTo>
                  <a:lnTo>
                    <a:pt x="2315" y="256"/>
                  </a:lnTo>
                  <a:lnTo>
                    <a:pt x="2267" y="200"/>
                  </a:lnTo>
                  <a:lnTo>
                    <a:pt x="2211" y="147"/>
                  </a:lnTo>
                  <a:lnTo>
                    <a:pt x="2148" y="96"/>
                  </a:lnTo>
                  <a:lnTo>
                    <a:pt x="2077" y="67"/>
                  </a:lnTo>
                  <a:lnTo>
                    <a:pt x="2004" y="43"/>
                  </a:lnTo>
                  <a:lnTo>
                    <a:pt x="1929" y="24"/>
                  </a:lnTo>
                  <a:lnTo>
                    <a:pt x="1854" y="10"/>
                  </a:lnTo>
                  <a:lnTo>
                    <a:pt x="1778" y="0"/>
                  </a:lnTo>
                  <a:lnTo>
                    <a:pt x="1694" y="2"/>
                  </a:lnTo>
                  <a:lnTo>
                    <a:pt x="1612" y="7"/>
                  </a:lnTo>
                  <a:lnTo>
                    <a:pt x="1532" y="17"/>
                  </a:lnTo>
                  <a:lnTo>
                    <a:pt x="1456" y="32"/>
                  </a:lnTo>
                  <a:lnTo>
                    <a:pt x="1385" y="54"/>
                  </a:lnTo>
                  <a:lnTo>
                    <a:pt x="1277" y="103"/>
                  </a:lnTo>
                  <a:lnTo>
                    <a:pt x="1223" y="134"/>
                  </a:lnTo>
                  <a:lnTo>
                    <a:pt x="1181" y="161"/>
                  </a:lnTo>
                  <a:close/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69256" y="944717"/>
            <a:ext cx="1473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ценности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cshape28"/>
          <p:cNvSpPr>
            <a:spLocks/>
          </p:cNvSpPr>
          <p:nvPr/>
        </p:nvSpPr>
        <p:spPr bwMode="auto">
          <a:xfrm>
            <a:off x="6444208" y="4487186"/>
            <a:ext cx="865188" cy="566738"/>
          </a:xfrm>
          <a:custGeom>
            <a:avLst/>
            <a:gdLst>
              <a:gd name="T0" fmla="+- 0 11513 10151"/>
              <a:gd name="T1" fmla="*/ T0 w 1362"/>
              <a:gd name="T2" fmla="+- 0 121 -325"/>
              <a:gd name="T3" fmla="*/ 121 h 892"/>
              <a:gd name="T4" fmla="+- 0 10151 10151"/>
              <a:gd name="T5" fmla="*/ T4 w 1362"/>
              <a:gd name="T6" fmla="+- 0 567 -325"/>
              <a:gd name="T7" fmla="*/ 567 h 892"/>
              <a:gd name="T8" fmla="+- 0 10151 10151"/>
              <a:gd name="T9" fmla="*/ T8 w 1362"/>
              <a:gd name="T10" fmla="+- 0 -325 -325"/>
              <a:gd name="T11" fmla="*/ -325 h 892"/>
              <a:gd name="T12" fmla="+- 0 11513 10151"/>
              <a:gd name="T13" fmla="*/ T12 w 1362"/>
              <a:gd name="T14" fmla="+- 0 121 -325"/>
              <a:gd name="T15" fmla="*/ 121 h 8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362" h="892">
                <a:moveTo>
                  <a:pt x="1362" y="446"/>
                </a:moveTo>
                <a:lnTo>
                  <a:pt x="0" y="892"/>
                </a:lnTo>
                <a:lnTo>
                  <a:pt x="0" y="0"/>
                </a:lnTo>
                <a:lnTo>
                  <a:pt x="1362" y="446"/>
                </a:lnTo>
                <a:close/>
              </a:path>
            </a:pathLst>
          </a:custGeom>
          <a:noFill/>
          <a:ln w="27432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2399189"/>
            <a:ext cx="163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Честный и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справедливый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84928" y="3244334"/>
            <a:ext cx="2596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Любящий и заботливый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76460" y="3840855"/>
            <a:ext cx="2790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Творящий и оберегающий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красоту мира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74651" y="4655233"/>
            <a:ext cx="19153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Трудолюбивый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настойчивый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05035" y="5501145"/>
            <a:ext cx="2597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Стремящийся к знаниям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критично мыслящий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96948" y="6309320"/>
            <a:ext cx="3078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Толерантный (уважающий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других, не похожих на него)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36503" y="2458245"/>
            <a:ext cx="156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Смелый и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решительный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3647369"/>
            <a:ext cx="2640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Свободолюбивый        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и  ответственный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4620630"/>
            <a:ext cx="22305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Самостоятельный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законопослушный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-136979" y="5501145"/>
            <a:ext cx="39531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Патриотичный (готовый поступиться своими интересами ради «своих» – класса,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школы, города/села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России)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442755" y="4339762"/>
            <a:ext cx="1284134" cy="63094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идеал</a:t>
            </a:r>
          </a:p>
        </p:txBody>
      </p:sp>
    </p:spTree>
    <p:extLst>
      <p:ext uri="{BB962C8B-B14F-4D97-AF65-F5344CB8AC3E}">
        <p14:creationId xmlns:p14="http://schemas.microsoft.com/office/powerpoint/2010/main" xmlns="" val="16288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67677" y="-350202"/>
            <a:ext cx="10079355" cy="75584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52536" y="836712"/>
            <a:ext cx="964907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Выпускник начальной школы</a:t>
            </a:r>
            <a:endParaRPr lang="ru-RU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        Любознательный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, интересующийся, активно познающий мир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Владеющий основами умения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учиться;</a:t>
            </a:r>
          </a:p>
          <a:p>
            <a:r>
              <a:rPr lang="ru-RU" sz="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Любящий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родной край и свою страну </a:t>
            </a:r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Уважающий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и принимающий ценности семьи и общества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      Готовый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самостоятельно действовать и отвечать за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свои    </a:t>
            </a:r>
          </a:p>
          <a:p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     поступки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перед семьей и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обществом</a:t>
            </a:r>
          </a:p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Чтобы бесплатно скачать фотографию для..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6687" y="3677885"/>
            <a:ext cx="27908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4005064"/>
            <a:ext cx="789361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 Доброжелательный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, умеющий слушать и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слышать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партнера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, умеющий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высказывать  своё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мнение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Выполняющий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правила здорового и безопасного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образа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жизни для себя и для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партнера.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95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резентация &amp;quot;Школа XXI века&amp;quot; по педагогике - проект, доклад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1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78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67679" y="-388565"/>
            <a:ext cx="10079355" cy="75584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87824" y="836712"/>
            <a:ext cx="4355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bg1"/>
                </a:solidFill>
              </a:rPr>
              <a:t>С 1 сентября 2022 года Ваш ребёнок начнёт обучаться в первом классе по новым федеральным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государственным образовательным </a:t>
            </a:r>
            <a:r>
              <a:rPr lang="ru-RU" sz="2000" b="1" dirty="0" smtClean="0">
                <a:solidFill>
                  <a:schemeClr val="bg1"/>
                </a:solidFill>
              </a:rPr>
              <a:t>стандартам (ФГОС).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0"/>
            <a:ext cx="5796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Уважаемые </a:t>
            </a:r>
            <a:r>
              <a:rPr lang="ru-RU" sz="3200" b="1" dirty="0" smtClean="0"/>
              <a:t>родители 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0655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4271" y="2"/>
            <a:ext cx="9178271" cy="6857998"/>
          </a:xfrm>
          <a:prstGeom prst="rect">
            <a:avLst/>
          </a:prstGeom>
        </p:spPr>
      </p:pic>
      <p:pic>
        <p:nvPicPr>
          <p:cNvPr id="7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585" y="2132857"/>
            <a:ext cx="3320279" cy="3960439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04147" y="697564"/>
            <a:ext cx="4358826" cy="13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07840" tIns="49197" rIns="48562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1F5F"/>
              </a:solidFill>
              <a:effectLst/>
              <a:latin typeface="Calibri" pitchFamily="34" charset="0"/>
              <a:ea typeface="Arial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Calibri" pitchFamily="34" charset="0"/>
                <a:ea typeface="Arial" pitchFamily="34" charset="0"/>
                <a:cs typeface="Calibri" pitchFamily="34" charset="0"/>
              </a:rPr>
              <a:t>Что такое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47865" y="1424910"/>
            <a:ext cx="5472607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Федеральные государственные стандарты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устанавливаются в Российской Федерации 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соответствии с требованием Статьи 7 «Закона об образовании» 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представляют собой «совокупность требований, обязательных при реализации основных образовательных программ начального общего образования (ООП НОО)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образовательными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учреждениями,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имеющими государственную аккредитацию».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  основе ФГОС лежит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системно-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подход, 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базирующийся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обеспечении соответствия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образовательной деятельности возрасту обучающихся, их индивидуальным особенностям.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558201"/>
            <a:ext cx="97930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1F5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Федеральный государственный стандарт начального общего образования?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4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96" y="-350201"/>
            <a:ext cx="9108504" cy="72082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836712"/>
            <a:ext cx="896448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введения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Федеральных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Государственных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образовательных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стандартов   начального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общего образования (ФГОС НОО)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качества образования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05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75050"/>
            <a:ext cx="9144000" cy="69330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1052736"/>
            <a:ext cx="878497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Обучение в 1-м классе осуществляется с соблюдением следующих требований: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начало занятий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08.30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учебные занятия проводятся по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-дневной учебной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неделе;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(4 дня по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урока и 1 день –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уроков);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использование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«ступенчатого»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режима обучения в первом полугодии уроки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минут, во втором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минут. После уроков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проводится внеурочная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деятельность,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которую посещают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желанию.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Помимо осенних, зимних, весенних и летних каникул – есть дополнительные каникулы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середине февраля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(1 неделя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Внеурочная деятельность (направления)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Общекультурное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Общеинтеллектуальное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Духовно-нравственное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Спортивно-оздоровительное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63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9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03"/>
            <a:ext cx="9144000" cy="68582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722919"/>
            <a:ext cx="85689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Под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внеурочной деятельностью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рамках реализации ФГОС следует понимать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образовательную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деятельность, осуществляемую в формах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отличных от классно-урочной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и направленную на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достижение планируемых результатов освоения основной образовательной программы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начального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общего образования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 аспекте 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воспитания и социализации.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3996"/>
            <a:ext cx="7179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такое внеурочная деятельность ?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7524" y="3501008"/>
            <a:ext cx="86409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Добиться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требуемых образовательных результатов только на уроке нельзя. Поэтому очень важно, чтобы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посещал специальные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во второй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половине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дня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внеурочную деятельность)</a:t>
            </a:r>
          </a:p>
        </p:txBody>
      </p:sp>
      <p:pic>
        <p:nvPicPr>
          <p:cNvPr id="19465" name="Picture 9" descr="Фон для презентации дополнительное образование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1552" y="4437112"/>
            <a:ext cx="3780928" cy="233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529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9" y="0"/>
            <a:ext cx="91369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52536" y="1166842"/>
            <a:ext cx="921702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Недельная нагрузка на ребёнка – 21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час</a:t>
            </a:r>
          </a:p>
          <a:p>
            <a:pPr algn="r"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Русский язык (письмо)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 часов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Литературное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чтение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часа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Математика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 часов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Окружающий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мир –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 часа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Изобразительное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искусство –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Технология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час.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Музыка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час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Физическая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культура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часа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Вернуться в рубрику &amp;quot;Картинки на школьную тему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351038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06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2" y="1"/>
            <a:ext cx="9140147" cy="685799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7504" y="1124541"/>
            <a:ext cx="9036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является отличительной особенностью нового Стандарта?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772816"/>
            <a:ext cx="9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Меняется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обучения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(с объяснительного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Меняется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подход к оценке результатов обучения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(оцениваются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только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знания, умения и навыки, но и, прежде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личностные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результаты)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3107702"/>
            <a:ext cx="88924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Целью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становятся не только знания, но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умения: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ставить цель и добиваться ее;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самостоятельно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добывать и применять знания;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составлять план своих действий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самостоятельно оценивать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их последствия;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задавать вопросы;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ясно выражать свои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мысли;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заботиться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других, быть нравственным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человеком сохранять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укреплять своё здоровье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информационном обществе главными стали не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знания, а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умения ими пользоваться!</a:t>
            </a:r>
          </a:p>
        </p:txBody>
      </p:sp>
    </p:spTree>
    <p:extLst>
      <p:ext uri="{BB962C8B-B14F-4D97-AF65-F5344CB8AC3E}">
        <p14:creationId xmlns:p14="http://schemas.microsoft.com/office/powerpoint/2010/main" xmlns="" val="37111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7" y="0"/>
            <a:ext cx="9140972" cy="685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1011851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учили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Так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будут учить</a:t>
            </a:r>
          </a:p>
        </p:txBody>
      </p:sp>
      <p:sp>
        <p:nvSpPr>
          <p:cNvPr id="17" name="docshape5"/>
          <p:cNvSpPr>
            <a:spLocks/>
          </p:cNvSpPr>
          <p:nvPr/>
        </p:nvSpPr>
        <p:spPr bwMode="auto">
          <a:xfrm>
            <a:off x="3631824" y="1660717"/>
            <a:ext cx="1282700" cy="228600"/>
          </a:xfrm>
          <a:custGeom>
            <a:avLst/>
            <a:gdLst>
              <a:gd name="T0" fmla="+- 0 7788 6127"/>
              <a:gd name="T1" fmla="*/ T0 w 2021"/>
              <a:gd name="T2" fmla="+- 0 153 153"/>
              <a:gd name="T3" fmla="*/ 153 h 360"/>
              <a:gd name="T4" fmla="+- 0 7788 6127"/>
              <a:gd name="T5" fmla="*/ T4 w 2021"/>
              <a:gd name="T6" fmla="+- 0 513 153"/>
              <a:gd name="T7" fmla="*/ 513 h 360"/>
              <a:gd name="T8" fmla="+- 0 8028 6127"/>
              <a:gd name="T9" fmla="*/ T8 w 2021"/>
              <a:gd name="T10" fmla="+- 0 393 153"/>
              <a:gd name="T11" fmla="*/ 393 h 360"/>
              <a:gd name="T12" fmla="+- 0 7848 6127"/>
              <a:gd name="T13" fmla="*/ T12 w 2021"/>
              <a:gd name="T14" fmla="+- 0 393 153"/>
              <a:gd name="T15" fmla="*/ 393 h 360"/>
              <a:gd name="T16" fmla="+- 0 7848 6127"/>
              <a:gd name="T17" fmla="*/ T16 w 2021"/>
              <a:gd name="T18" fmla="+- 0 273 153"/>
              <a:gd name="T19" fmla="*/ 273 h 360"/>
              <a:gd name="T20" fmla="+- 0 8028 6127"/>
              <a:gd name="T21" fmla="*/ T20 w 2021"/>
              <a:gd name="T22" fmla="+- 0 273 153"/>
              <a:gd name="T23" fmla="*/ 273 h 360"/>
              <a:gd name="T24" fmla="+- 0 7788 6127"/>
              <a:gd name="T25" fmla="*/ T24 w 2021"/>
              <a:gd name="T26" fmla="+- 0 153 153"/>
              <a:gd name="T27" fmla="*/ 153 h 360"/>
              <a:gd name="T28" fmla="+- 0 7788 6127"/>
              <a:gd name="T29" fmla="*/ T28 w 2021"/>
              <a:gd name="T30" fmla="+- 0 273 153"/>
              <a:gd name="T31" fmla="*/ 273 h 360"/>
              <a:gd name="T32" fmla="+- 0 6127 6127"/>
              <a:gd name="T33" fmla="*/ T32 w 2021"/>
              <a:gd name="T34" fmla="+- 0 273 153"/>
              <a:gd name="T35" fmla="*/ 273 h 360"/>
              <a:gd name="T36" fmla="+- 0 6127 6127"/>
              <a:gd name="T37" fmla="*/ T36 w 2021"/>
              <a:gd name="T38" fmla="+- 0 393 153"/>
              <a:gd name="T39" fmla="*/ 393 h 360"/>
              <a:gd name="T40" fmla="+- 0 7788 6127"/>
              <a:gd name="T41" fmla="*/ T40 w 2021"/>
              <a:gd name="T42" fmla="+- 0 393 153"/>
              <a:gd name="T43" fmla="*/ 393 h 360"/>
              <a:gd name="T44" fmla="+- 0 7788 6127"/>
              <a:gd name="T45" fmla="*/ T44 w 2021"/>
              <a:gd name="T46" fmla="+- 0 273 153"/>
              <a:gd name="T47" fmla="*/ 273 h 360"/>
              <a:gd name="T48" fmla="+- 0 8028 6127"/>
              <a:gd name="T49" fmla="*/ T48 w 2021"/>
              <a:gd name="T50" fmla="+- 0 273 153"/>
              <a:gd name="T51" fmla="*/ 273 h 360"/>
              <a:gd name="T52" fmla="+- 0 7848 6127"/>
              <a:gd name="T53" fmla="*/ T52 w 2021"/>
              <a:gd name="T54" fmla="+- 0 273 153"/>
              <a:gd name="T55" fmla="*/ 273 h 360"/>
              <a:gd name="T56" fmla="+- 0 7848 6127"/>
              <a:gd name="T57" fmla="*/ T56 w 2021"/>
              <a:gd name="T58" fmla="+- 0 393 153"/>
              <a:gd name="T59" fmla="*/ 393 h 360"/>
              <a:gd name="T60" fmla="+- 0 8028 6127"/>
              <a:gd name="T61" fmla="*/ T60 w 2021"/>
              <a:gd name="T62" fmla="+- 0 393 153"/>
              <a:gd name="T63" fmla="*/ 393 h 360"/>
              <a:gd name="T64" fmla="+- 0 8148 6127"/>
              <a:gd name="T65" fmla="*/ T64 w 2021"/>
              <a:gd name="T66" fmla="+- 0 333 153"/>
              <a:gd name="T67" fmla="*/ 333 h 360"/>
              <a:gd name="T68" fmla="+- 0 8028 6127"/>
              <a:gd name="T69" fmla="*/ T68 w 2021"/>
              <a:gd name="T70" fmla="+- 0 273 153"/>
              <a:gd name="T71" fmla="*/ 273 h 3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</a:cxnLst>
            <a:rect l="0" t="0" r="r" b="b"/>
            <a:pathLst>
              <a:path w="2021" h="360">
                <a:moveTo>
                  <a:pt x="1661" y="0"/>
                </a:moveTo>
                <a:lnTo>
                  <a:pt x="1661" y="360"/>
                </a:lnTo>
                <a:lnTo>
                  <a:pt x="1901" y="240"/>
                </a:lnTo>
                <a:lnTo>
                  <a:pt x="1721" y="240"/>
                </a:lnTo>
                <a:lnTo>
                  <a:pt x="1721" y="120"/>
                </a:lnTo>
                <a:lnTo>
                  <a:pt x="1901" y="120"/>
                </a:lnTo>
                <a:lnTo>
                  <a:pt x="1661" y="0"/>
                </a:lnTo>
                <a:close/>
                <a:moveTo>
                  <a:pt x="1661" y="120"/>
                </a:moveTo>
                <a:lnTo>
                  <a:pt x="0" y="120"/>
                </a:lnTo>
                <a:lnTo>
                  <a:pt x="0" y="240"/>
                </a:lnTo>
                <a:lnTo>
                  <a:pt x="1661" y="240"/>
                </a:lnTo>
                <a:lnTo>
                  <a:pt x="1661" y="120"/>
                </a:lnTo>
                <a:close/>
                <a:moveTo>
                  <a:pt x="1901" y="120"/>
                </a:moveTo>
                <a:lnTo>
                  <a:pt x="1721" y="120"/>
                </a:lnTo>
                <a:lnTo>
                  <a:pt x="1721" y="240"/>
                </a:lnTo>
                <a:lnTo>
                  <a:pt x="1901" y="240"/>
                </a:lnTo>
                <a:lnTo>
                  <a:pt x="2021" y="180"/>
                </a:lnTo>
                <a:lnTo>
                  <a:pt x="1901" y="120"/>
                </a:lnTo>
                <a:close/>
              </a:path>
            </a:pathLst>
          </a:custGeom>
          <a:solidFill>
            <a:srgbClr val="2B03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docshape6"/>
          <p:cNvSpPr>
            <a:spLocks/>
          </p:cNvSpPr>
          <p:nvPr/>
        </p:nvSpPr>
        <p:spPr bwMode="auto">
          <a:xfrm>
            <a:off x="3552804" y="4453633"/>
            <a:ext cx="1295400" cy="228600"/>
          </a:xfrm>
          <a:custGeom>
            <a:avLst/>
            <a:gdLst>
              <a:gd name="T0" fmla="+- 0 7807 6127"/>
              <a:gd name="T1" fmla="*/ T0 w 2040"/>
              <a:gd name="T2" fmla="+- 0 374 374"/>
              <a:gd name="T3" fmla="*/ 374 h 360"/>
              <a:gd name="T4" fmla="+- 0 7807 6127"/>
              <a:gd name="T5" fmla="*/ T4 w 2040"/>
              <a:gd name="T6" fmla="+- 0 734 374"/>
              <a:gd name="T7" fmla="*/ 734 h 360"/>
              <a:gd name="T8" fmla="+- 0 8047 6127"/>
              <a:gd name="T9" fmla="*/ T8 w 2040"/>
              <a:gd name="T10" fmla="+- 0 614 374"/>
              <a:gd name="T11" fmla="*/ 614 h 360"/>
              <a:gd name="T12" fmla="+- 0 7867 6127"/>
              <a:gd name="T13" fmla="*/ T12 w 2040"/>
              <a:gd name="T14" fmla="+- 0 614 374"/>
              <a:gd name="T15" fmla="*/ 614 h 360"/>
              <a:gd name="T16" fmla="+- 0 7867 6127"/>
              <a:gd name="T17" fmla="*/ T16 w 2040"/>
              <a:gd name="T18" fmla="+- 0 494 374"/>
              <a:gd name="T19" fmla="*/ 494 h 360"/>
              <a:gd name="T20" fmla="+- 0 8047 6127"/>
              <a:gd name="T21" fmla="*/ T20 w 2040"/>
              <a:gd name="T22" fmla="+- 0 494 374"/>
              <a:gd name="T23" fmla="*/ 494 h 360"/>
              <a:gd name="T24" fmla="+- 0 7807 6127"/>
              <a:gd name="T25" fmla="*/ T24 w 2040"/>
              <a:gd name="T26" fmla="+- 0 374 374"/>
              <a:gd name="T27" fmla="*/ 374 h 360"/>
              <a:gd name="T28" fmla="+- 0 7807 6127"/>
              <a:gd name="T29" fmla="*/ T28 w 2040"/>
              <a:gd name="T30" fmla="+- 0 494 374"/>
              <a:gd name="T31" fmla="*/ 494 h 360"/>
              <a:gd name="T32" fmla="+- 0 6127 6127"/>
              <a:gd name="T33" fmla="*/ T32 w 2040"/>
              <a:gd name="T34" fmla="+- 0 494 374"/>
              <a:gd name="T35" fmla="*/ 494 h 360"/>
              <a:gd name="T36" fmla="+- 0 6127 6127"/>
              <a:gd name="T37" fmla="*/ T36 w 2040"/>
              <a:gd name="T38" fmla="+- 0 614 374"/>
              <a:gd name="T39" fmla="*/ 614 h 360"/>
              <a:gd name="T40" fmla="+- 0 7807 6127"/>
              <a:gd name="T41" fmla="*/ T40 w 2040"/>
              <a:gd name="T42" fmla="+- 0 614 374"/>
              <a:gd name="T43" fmla="*/ 614 h 360"/>
              <a:gd name="T44" fmla="+- 0 7807 6127"/>
              <a:gd name="T45" fmla="*/ T44 w 2040"/>
              <a:gd name="T46" fmla="+- 0 494 374"/>
              <a:gd name="T47" fmla="*/ 494 h 360"/>
              <a:gd name="T48" fmla="+- 0 8047 6127"/>
              <a:gd name="T49" fmla="*/ T48 w 2040"/>
              <a:gd name="T50" fmla="+- 0 494 374"/>
              <a:gd name="T51" fmla="*/ 494 h 360"/>
              <a:gd name="T52" fmla="+- 0 7867 6127"/>
              <a:gd name="T53" fmla="*/ T52 w 2040"/>
              <a:gd name="T54" fmla="+- 0 494 374"/>
              <a:gd name="T55" fmla="*/ 494 h 360"/>
              <a:gd name="T56" fmla="+- 0 7867 6127"/>
              <a:gd name="T57" fmla="*/ T56 w 2040"/>
              <a:gd name="T58" fmla="+- 0 614 374"/>
              <a:gd name="T59" fmla="*/ 614 h 360"/>
              <a:gd name="T60" fmla="+- 0 8047 6127"/>
              <a:gd name="T61" fmla="*/ T60 w 2040"/>
              <a:gd name="T62" fmla="+- 0 614 374"/>
              <a:gd name="T63" fmla="*/ 614 h 360"/>
              <a:gd name="T64" fmla="+- 0 8167 6127"/>
              <a:gd name="T65" fmla="*/ T64 w 2040"/>
              <a:gd name="T66" fmla="+- 0 554 374"/>
              <a:gd name="T67" fmla="*/ 554 h 360"/>
              <a:gd name="T68" fmla="+- 0 8047 6127"/>
              <a:gd name="T69" fmla="*/ T68 w 2040"/>
              <a:gd name="T70" fmla="+- 0 494 374"/>
              <a:gd name="T71" fmla="*/ 494 h 3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</a:cxnLst>
            <a:rect l="0" t="0" r="r" b="b"/>
            <a:pathLst>
              <a:path w="2040" h="360">
                <a:moveTo>
                  <a:pt x="1680" y="0"/>
                </a:moveTo>
                <a:lnTo>
                  <a:pt x="1680" y="360"/>
                </a:lnTo>
                <a:lnTo>
                  <a:pt x="1920" y="240"/>
                </a:lnTo>
                <a:lnTo>
                  <a:pt x="1740" y="240"/>
                </a:lnTo>
                <a:lnTo>
                  <a:pt x="1740" y="120"/>
                </a:lnTo>
                <a:lnTo>
                  <a:pt x="1920" y="120"/>
                </a:lnTo>
                <a:lnTo>
                  <a:pt x="1680" y="0"/>
                </a:lnTo>
                <a:close/>
                <a:moveTo>
                  <a:pt x="1680" y="120"/>
                </a:moveTo>
                <a:lnTo>
                  <a:pt x="0" y="120"/>
                </a:lnTo>
                <a:lnTo>
                  <a:pt x="0" y="240"/>
                </a:lnTo>
                <a:lnTo>
                  <a:pt x="1680" y="240"/>
                </a:lnTo>
                <a:lnTo>
                  <a:pt x="1680" y="120"/>
                </a:lnTo>
                <a:close/>
                <a:moveTo>
                  <a:pt x="1920" y="120"/>
                </a:moveTo>
                <a:lnTo>
                  <a:pt x="1740" y="120"/>
                </a:lnTo>
                <a:lnTo>
                  <a:pt x="1740" y="240"/>
                </a:lnTo>
                <a:lnTo>
                  <a:pt x="1920" y="240"/>
                </a:lnTo>
                <a:lnTo>
                  <a:pt x="2040" y="180"/>
                </a:lnTo>
                <a:lnTo>
                  <a:pt x="1920" y="120"/>
                </a:lnTo>
                <a:close/>
              </a:path>
            </a:pathLst>
          </a:custGeom>
          <a:solidFill>
            <a:srgbClr val="2B03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docshape7"/>
          <p:cNvSpPr>
            <a:spLocks/>
          </p:cNvSpPr>
          <p:nvPr/>
        </p:nvSpPr>
        <p:spPr bwMode="auto">
          <a:xfrm>
            <a:off x="3613129" y="2592978"/>
            <a:ext cx="1344612" cy="228600"/>
          </a:xfrm>
          <a:custGeom>
            <a:avLst/>
            <a:gdLst>
              <a:gd name="T0" fmla="+- 0 7884 6127"/>
              <a:gd name="T1" fmla="*/ T0 w 2117"/>
              <a:gd name="T2" fmla="+- 0 423 423"/>
              <a:gd name="T3" fmla="*/ 423 h 360"/>
              <a:gd name="T4" fmla="+- 0 7884 6127"/>
              <a:gd name="T5" fmla="*/ T4 w 2117"/>
              <a:gd name="T6" fmla="+- 0 783 423"/>
              <a:gd name="T7" fmla="*/ 783 h 360"/>
              <a:gd name="T8" fmla="+- 0 8124 6127"/>
              <a:gd name="T9" fmla="*/ T8 w 2117"/>
              <a:gd name="T10" fmla="+- 0 663 423"/>
              <a:gd name="T11" fmla="*/ 663 h 360"/>
              <a:gd name="T12" fmla="+- 0 7944 6127"/>
              <a:gd name="T13" fmla="*/ T12 w 2117"/>
              <a:gd name="T14" fmla="+- 0 663 423"/>
              <a:gd name="T15" fmla="*/ 663 h 360"/>
              <a:gd name="T16" fmla="+- 0 7944 6127"/>
              <a:gd name="T17" fmla="*/ T16 w 2117"/>
              <a:gd name="T18" fmla="+- 0 543 423"/>
              <a:gd name="T19" fmla="*/ 543 h 360"/>
              <a:gd name="T20" fmla="+- 0 8124 6127"/>
              <a:gd name="T21" fmla="*/ T20 w 2117"/>
              <a:gd name="T22" fmla="+- 0 543 423"/>
              <a:gd name="T23" fmla="*/ 543 h 360"/>
              <a:gd name="T24" fmla="+- 0 7884 6127"/>
              <a:gd name="T25" fmla="*/ T24 w 2117"/>
              <a:gd name="T26" fmla="+- 0 423 423"/>
              <a:gd name="T27" fmla="*/ 423 h 360"/>
              <a:gd name="T28" fmla="+- 0 7884 6127"/>
              <a:gd name="T29" fmla="*/ T28 w 2117"/>
              <a:gd name="T30" fmla="+- 0 543 423"/>
              <a:gd name="T31" fmla="*/ 543 h 360"/>
              <a:gd name="T32" fmla="+- 0 6127 6127"/>
              <a:gd name="T33" fmla="*/ T32 w 2117"/>
              <a:gd name="T34" fmla="+- 0 543 423"/>
              <a:gd name="T35" fmla="*/ 543 h 360"/>
              <a:gd name="T36" fmla="+- 0 6127 6127"/>
              <a:gd name="T37" fmla="*/ T36 w 2117"/>
              <a:gd name="T38" fmla="+- 0 663 423"/>
              <a:gd name="T39" fmla="*/ 663 h 360"/>
              <a:gd name="T40" fmla="+- 0 7884 6127"/>
              <a:gd name="T41" fmla="*/ T40 w 2117"/>
              <a:gd name="T42" fmla="+- 0 663 423"/>
              <a:gd name="T43" fmla="*/ 663 h 360"/>
              <a:gd name="T44" fmla="+- 0 7884 6127"/>
              <a:gd name="T45" fmla="*/ T44 w 2117"/>
              <a:gd name="T46" fmla="+- 0 543 423"/>
              <a:gd name="T47" fmla="*/ 543 h 360"/>
              <a:gd name="T48" fmla="+- 0 8124 6127"/>
              <a:gd name="T49" fmla="*/ T48 w 2117"/>
              <a:gd name="T50" fmla="+- 0 543 423"/>
              <a:gd name="T51" fmla="*/ 543 h 360"/>
              <a:gd name="T52" fmla="+- 0 7944 6127"/>
              <a:gd name="T53" fmla="*/ T52 w 2117"/>
              <a:gd name="T54" fmla="+- 0 543 423"/>
              <a:gd name="T55" fmla="*/ 543 h 360"/>
              <a:gd name="T56" fmla="+- 0 7944 6127"/>
              <a:gd name="T57" fmla="*/ T56 w 2117"/>
              <a:gd name="T58" fmla="+- 0 663 423"/>
              <a:gd name="T59" fmla="*/ 663 h 360"/>
              <a:gd name="T60" fmla="+- 0 8124 6127"/>
              <a:gd name="T61" fmla="*/ T60 w 2117"/>
              <a:gd name="T62" fmla="+- 0 663 423"/>
              <a:gd name="T63" fmla="*/ 663 h 360"/>
              <a:gd name="T64" fmla="+- 0 8244 6127"/>
              <a:gd name="T65" fmla="*/ T64 w 2117"/>
              <a:gd name="T66" fmla="+- 0 603 423"/>
              <a:gd name="T67" fmla="*/ 603 h 360"/>
              <a:gd name="T68" fmla="+- 0 8124 6127"/>
              <a:gd name="T69" fmla="*/ T68 w 2117"/>
              <a:gd name="T70" fmla="+- 0 543 423"/>
              <a:gd name="T71" fmla="*/ 543 h 3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</a:cxnLst>
            <a:rect l="0" t="0" r="r" b="b"/>
            <a:pathLst>
              <a:path w="2117" h="360">
                <a:moveTo>
                  <a:pt x="1757" y="0"/>
                </a:moveTo>
                <a:lnTo>
                  <a:pt x="1757" y="360"/>
                </a:lnTo>
                <a:lnTo>
                  <a:pt x="1997" y="240"/>
                </a:lnTo>
                <a:lnTo>
                  <a:pt x="1817" y="240"/>
                </a:lnTo>
                <a:lnTo>
                  <a:pt x="1817" y="120"/>
                </a:lnTo>
                <a:lnTo>
                  <a:pt x="1997" y="120"/>
                </a:lnTo>
                <a:lnTo>
                  <a:pt x="1757" y="0"/>
                </a:lnTo>
                <a:close/>
                <a:moveTo>
                  <a:pt x="1757" y="120"/>
                </a:moveTo>
                <a:lnTo>
                  <a:pt x="0" y="120"/>
                </a:lnTo>
                <a:lnTo>
                  <a:pt x="0" y="240"/>
                </a:lnTo>
                <a:lnTo>
                  <a:pt x="1757" y="240"/>
                </a:lnTo>
                <a:lnTo>
                  <a:pt x="1757" y="120"/>
                </a:lnTo>
                <a:close/>
                <a:moveTo>
                  <a:pt x="1997" y="120"/>
                </a:moveTo>
                <a:lnTo>
                  <a:pt x="1817" y="120"/>
                </a:lnTo>
                <a:lnTo>
                  <a:pt x="1817" y="240"/>
                </a:lnTo>
                <a:lnTo>
                  <a:pt x="1997" y="240"/>
                </a:lnTo>
                <a:lnTo>
                  <a:pt x="2117" y="180"/>
                </a:lnTo>
                <a:lnTo>
                  <a:pt x="1997" y="120"/>
                </a:lnTo>
                <a:close/>
              </a:path>
            </a:pathLst>
          </a:custGeom>
          <a:solidFill>
            <a:srgbClr val="2B03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docshape8"/>
          <p:cNvSpPr>
            <a:spLocks/>
          </p:cNvSpPr>
          <p:nvPr/>
        </p:nvSpPr>
        <p:spPr bwMode="auto">
          <a:xfrm>
            <a:off x="3552804" y="3645024"/>
            <a:ext cx="1404937" cy="228600"/>
          </a:xfrm>
          <a:custGeom>
            <a:avLst/>
            <a:gdLst>
              <a:gd name="T0" fmla="+- 0 7865 6012"/>
              <a:gd name="T1" fmla="*/ T0 w 2213"/>
              <a:gd name="T2" fmla="+- 0 90 90"/>
              <a:gd name="T3" fmla="*/ 90 h 360"/>
              <a:gd name="T4" fmla="+- 0 7865 6012"/>
              <a:gd name="T5" fmla="*/ T4 w 2213"/>
              <a:gd name="T6" fmla="+- 0 450 90"/>
              <a:gd name="T7" fmla="*/ 450 h 360"/>
              <a:gd name="T8" fmla="+- 0 8105 6012"/>
              <a:gd name="T9" fmla="*/ T8 w 2213"/>
              <a:gd name="T10" fmla="+- 0 330 90"/>
              <a:gd name="T11" fmla="*/ 330 h 360"/>
              <a:gd name="T12" fmla="+- 0 7925 6012"/>
              <a:gd name="T13" fmla="*/ T12 w 2213"/>
              <a:gd name="T14" fmla="+- 0 330 90"/>
              <a:gd name="T15" fmla="*/ 330 h 360"/>
              <a:gd name="T16" fmla="+- 0 7925 6012"/>
              <a:gd name="T17" fmla="*/ T16 w 2213"/>
              <a:gd name="T18" fmla="+- 0 210 90"/>
              <a:gd name="T19" fmla="*/ 210 h 360"/>
              <a:gd name="T20" fmla="+- 0 8105 6012"/>
              <a:gd name="T21" fmla="*/ T20 w 2213"/>
              <a:gd name="T22" fmla="+- 0 210 90"/>
              <a:gd name="T23" fmla="*/ 210 h 360"/>
              <a:gd name="T24" fmla="+- 0 7865 6012"/>
              <a:gd name="T25" fmla="*/ T24 w 2213"/>
              <a:gd name="T26" fmla="+- 0 90 90"/>
              <a:gd name="T27" fmla="*/ 90 h 360"/>
              <a:gd name="T28" fmla="+- 0 7865 6012"/>
              <a:gd name="T29" fmla="*/ T28 w 2213"/>
              <a:gd name="T30" fmla="+- 0 210 90"/>
              <a:gd name="T31" fmla="*/ 210 h 360"/>
              <a:gd name="T32" fmla="+- 0 6012 6012"/>
              <a:gd name="T33" fmla="*/ T32 w 2213"/>
              <a:gd name="T34" fmla="+- 0 210 90"/>
              <a:gd name="T35" fmla="*/ 210 h 360"/>
              <a:gd name="T36" fmla="+- 0 6012 6012"/>
              <a:gd name="T37" fmla="*/ T36 w 2213"/>
              <a:gd name="T38" fmla="+- 0 330 90"/>
              <a:gd name="T39" fmla="*/ 330 h 360"/>
              <a:gd name="T40" fmla="+- 0 7865 6012"/>
              <a:gd name="T41" fmla="*/ T40 w 2213"/>
              <a:gd name="T42" fmla="+- 0 330 90"/>
              <a:gd name="T43" fmla="*/ 330 h 360"/>
              <a:gd name="T44" fmla="+- 0 7865 6012"/>
              <a:gd name="T45" fmla="*/ T44 w 2213"/>
              <a:gd name="T46" fmla="+- 0 210 90"/>
              <a:gd name="T47" fmla="*/ 210 h 360"/>
              <a:gd name="T48" fmla="+- 0 8105 6012"/>
              <a:gd name="T49" fmla="*/ T48 w 2213"/>
              <a:gd name="T50" fmla="+- 0 210 90"/>
              <a:gd name="T51" fmla="*/ 210 h 360"/>
              <a:gd name="T52" fmla="+- 0 7925 6012"/>
              <a:gd name="T53" fmla="*/ T52 w 2213"/>
              <a:gd name="T54" fmla="+- 0 210 90"/>
              <a:gd name="T55" fmla="*/ 210 h 360"/>
              <a:gd name="T56" fmla="+- 0 7925 6012"/>
              <a:gd name="T57" fmla="*/ T56 w 2213"/>
              <a:gd name="T58" fmla="+- 0 330 90"/>
              <a:gd name="T59" fmla="*/ 330 h 360"/>
              <a:gd name="T60" fmla="+- 0 8105 6012"/>
              <a:gd name="T61" fmla="*/ T60 w 2213"/>
              <a:gd name="T62" fmla="+- 0 330 90"/>
              <a:gd name="T63" fmla="*/ 330 h 360"/>
              <a:gd name="T64" fmla="+- 0 8225 6012"/>
              <a:gd name="T65" fmla="*/ T64 w 2213"/>
              <a:gd name="T66" fmla="+- 0 270 90"/>
              <a:gd name="T67" fmla="*/ 270 h 360"/>
              <a:gd name="T68" fmla="+- 0 8105 6012"/>
              <a:gd name="T69" fmla="*/ T68 w 2213"/>
              <a:gd name="T70" fmla="+- 0 210 90"/>
              <a:gd name="T71" fmla="*/ 210 h 3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</a:cxnLst>
            <a:rect l="0" t="0" r="r" b="b"/>
            <a:pathLst>
              <a:path w="2213" h="360">
                <a:moveTo>
                  <a:pt x="1853" y="0"/>
                </a:moveTo>
                <a:lnTo>
                  <a:pt x="1853" y="360"/>
                </a:lnTo>
                <a:lnTo>
                  <a:pt x="2093" y="240"/>
                </a:lnTo>
                <a:lnTo>
                  <a:pt x="1913" y="240"/>
                </a:lnTo>
                <a:lnTo>
                  <a:pt x="1913" y="120"/>
                </a:lnTo>
                <a:lnTo>
                  <a:pt x="2093" y="120"/>
                </a:lnTo>
                <a:lnTo>
                  <a:pt x="1853" y="0"/>
                </a:lnTo>
                <a:close/>
                <a:moveTo>
                  <a:pt x="1853" y="120"/>
                </a:moveTo>
                <a:lnTo>
                  <a:pt x="0" y="120"/>
                </a:lnTo>
                <a:lnTo>
                  <a:pt x="0" y="240"/>
                </a:lnTo>
                <a:lnTo>
                  <a:pt x="1853" y="240"/>
                </a:lnTo>
                <a:lnTo>
                  <a:pt x="1853" y="120"/>
                </a:lnTo>
                <a:close/>
                <a:moveTo>
                  <a:pt x="2093" y="120"/>
                </a:moveTo>
                <a:lnTo>
                  <a:pt x="1913" y="120"/>
                </a:lnTo>
                <a:lnTo>
                  <a:pt x="1913" y="240"/>
                </a:lnTo>
                <a:lnTo>
                  <a:pt x="2093" y="240"/>
                </a:lnTo>
                <a:lnTo>
                  <a:pt x="2213" y="180"/>
                </a:lnTo>
                <a:lnTo>
                  <a:pt x="2093" y="120"/>
                </a:lnTo>
                <a:close/>
              </a:path>
            </a:pathLst>
          </a:custGeom>
          <a:solidFill>
            <a:srgbClr val="2B03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-92394" y="1532988"/>
            <a:ext cx="3853876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r>
              <a:rPr lang="ru-RU" sz="20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    1.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Учитель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проверяет Д/з.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Ученик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«выучил – пересказал»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2.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объявляет новую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тему.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3.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объясняет новую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тему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(«сиди и слушай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!»)</a:t>
            </a:r>
          </a:p>
          <a:p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4.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проверяет, как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поняли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«повтори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!»).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0" y="245224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-608793" y="1650286"/>
            <a:ext cx="441682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4914524" y="1680482"/>
            <a:ext cx="4193776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73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.Ученики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сами вспоминают знания, которые пригодятся.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lang="ru-RU" sz="2000" dirty="0">
              <a:solidFill>
                <a:srgbClr val="FF000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2.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Учитель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создаёт ситуацию.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Ученики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называют тему, вопрос.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73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73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Ученики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сами открывают новые знания (в диалоге с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учителем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в учебнике)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73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.Ученики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делают вывод по теме.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64063" y="4848941"/>
            <a:ext cx="4036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Меняется и роль родителей</a:t>
            </a:r>
          </a:p>
        </p:txBody>
      </p:sp>
      <p:pic>
        <p:nvPicPr>
          <p:cNvPr id="30" name="image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781" y="5125458"/>
            <a:ext cx="584835" cy="535940"/>
          </a:xfrm>
          <a:prstGeom prst="rect">
            <a:avLst/>
          </a:prstGeom>
        </p:spPr>
      </p:pic>
      <p:pic>
        <p:nvPicPr>
          <p:cNvPr id="31" name="image5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8024" y="5286203"/>
            <a:ext cx="558800" cy="54546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896173" y="5349749"/>
            <a:ext cx="3606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заставляйте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ребёнка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заучивать учебник и искать готовые ответы!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06930" y="5560757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 нужно понять и уметь использовать!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24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1033</Words>
  <Application>Microsoft Office PowerPoint</Application>
  <PresentationFormat>Экран (4:3)</PresentationFormat>
  <Paragraphs>166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Екатерина</cp:lastModifiedBy>
  <cp:revision>41</cp:revision>
  <dcterms:created xsi:type="dcterms:W3CDTF">2022-04-26T14:38:54Z</dcterms:created>
  <dcterms:modified xsi:type="dcterms:W3CDTF">2022-06-17T05:11:25Z</dcterms:modified>
</cp:coreProperties>
</file>